
<file path=[Content_Types].xml><?xml version="1.0" encoding="utf-8"?>
<Types xmlns="http://schemas.openxmlformats.org/package/2006/content-types">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presentation.xml" ContentType="application/vnd.openxmlformats-officedocument.presentationml.presentation.main+xml"/>
  <Override PartName="/ppt/notesMasters/notesMaster1.xml" ContentType="application/vnd.openxmlformats-officedocument.presentationml.notesMaster+xml"/>
  <Override PartName="/ppt/notesMasters/_rels/notesMaster1.xml.rels" ContentType="application/vnd.openxmlformats-package.relationships+xml"/>
  <Override PartName="/ppt/slideMasters/slideMaster1.xml" ContentType="application/vnd.openxmlformats-officedocument.presentationml.slideMaster+xml"/>
  <Override PartName="/ppt/slideMasters/_rels/slideMaster1.xml.rels" ContentType="application/vnd.openxmlformats-package.relationships+xml"/>
  <Override PartName="/ppt/notesSlides/notesSlide9.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_rels/notesSlide9.xml.rels" ContentType="application/vnd.openxmlformats-package.relationships+xml"/>
  <Override PartName="/ppt/notesSlides/_rels/notesSlide1.xml.rels" ContentType="application/vnd.openxmlformats-package.relationships+xml"/>
  <Override PartName="/ppt/notesSlides/_rels/notesSlide2.xml.rels" ContentType="application/vnd.openxmlformats-package.relationships+xml"/>
  <Override PartName="/ppt/notesSlides/_rels/notesSlide3.xml.rels" ContentType="application/vnd.openxmlformats-package.relationships+xml"/>
  <Override PartName="/ppt/notesSlides/_rels/notesSlide4.xml.rels" ContentType="application/vnd.openxmlformats-package.relationships+xml"/>
  <Override PartName="/ppt/notesSlides/_rels/notesSlide5.xml.rels" ContentType="application/vnd.openxmlformats-package.relationships+xml"/>
  <Override PartName="/ppt/notesSlides/_rels/notesSlide6.xml.rels" ContentType="application/vnd.openxmlformats-package.relationships+xml"/>
  <Override PartName="/ppt/notesSlides/_rels/notesSlide7.xml.rels" ContentType="application/vnd.openxmlformats-package.relationships+xml"/>
  <Override PartName="/ppt/notesSlides/_rels/notesSlide8.xml.rels" ContentType="application/vnd.openxmlformats-package.relationships+xml"/>
  <Override PartName="/ppt/notesSlides/_rels/notesSlide10.xml.rels" ContentType="application/vnd.openxmlformats-package.relationships+xml"/>
  <Override PartName="/ppt/notesSlides/_rels/notesSlide11.xml.rels" ContentType="application/vnd.openxmlformats-package.relationships+xml"/>
  <Override PartName="/ppt/notesSlides/_rels/notesSlide12.xml.rels" ContentType="application/vnd.openxmlformats-package.relationships+xml"/>
  <Override PartName="/ppt/notesSlides/_rels/notesSlide13.xml.rels" ContentType="application/vnd.openxmlformats-package.relationships+xml"/>
  <Override PartName="/ppt/notesSlides/_rels/notesSlide14.xml.rels" ContentType="application/vnd.openxmlformats-package.relationships+xml"/>
  <Override PartName="/ppt/notesSlides/_rels/notesSlide15.xml.rels" ContentType="application/vnd.openxmlformats-package.relationships+xml"/>
  <Override PartName="/ppt/notesSlides/_rels/notesSlide16.xml.rels" ContentType="application/vnd.openxmlformats-package.relationships+xml"/>
  <Override PartName="/ppt/notesSlides/_rels/notesSlide17.xml.rels" ContentType="application/vnd.openxmlformats-package.relationships+xml"/>
  <Override PartName="/ppt/notesSlides/_rels/notesSlide18.xml.rels" ContentType="application/vnd.openxmlformats-package.relationships+xml"/>
  <Override PartName="/ppt/notesSlides/_rels/notesSlide19.xml.rels" ContentType="application/vnd.openxmlformats-package.relationships+xml"/>
  <Override PartName="/ppt/notesSlides/_rels/notesSlide20.xml.rels" ContentType="application/vnd.openxmlformats-package.relationships+xml"/>
  <Override PartName="/ppt/notesSlides/_rels/notesSlide21.xml.rels" ContentType="application/vnd.openxmlformats-package.relationships+xml"/>
  <Override PartName="/ppt/notesSlides/_rels/notesSlide22.xml.rels" ContentType="application/vnd.openxmlformats-package.relationships+xml"/>
  <Override PartName="/ppt/notesSlides/_rels/notesSlide23.xml.rels" ContentType="application/vnd.openxmlformats-package.relationships+xml"/>
  <Override PartName="/ppt/notesSlides/_rels/notesSlide24.xml.rels" ContentType="application/vnd.openxmlformats-package.relationships+xml"/>
  <Override PartName="/ppt/notesSlides/_rels/notesSlide25.xml.rels" ContentType="application/vnd.openxmlformats-package.relationships+xml"/>
  <Override PartName="/ppt/notesSlides/_rels/notesSlide26.xml.rels" ContentType="application/vnd.openxmlformats-package.relationships+xml"/>
  <Override PartName="/ppt/notesSlides/_rels/notesSlide27.xml.rels" ContentType="application/vnd.openxmlformats-package.relationships+xml"/>
  <Override PartName="/ppt/notesSlides/_rels/notesSlide28.xml.rels" ContentType="application/vnd.openxmlformats-package.relationships+xml"/>
  <Override PartName="/ppt/notesSlides/_rels/notesSlide29.xml.rels" ContentType="application/vnd.openxmlformats-package.relationships+xml"/>
  <Override PartName="/ppt/notesSlides/_rels/notesSlide30.xml.rels" ContentType="application/vnd.openxmlformats-package.relationships+xml"/>
  <Override PartName="/ppt/notesSlides/_rels/notesSlide31.xml.rels" ContentType="application/vnd.openxmlformats-package.relationships+xml"/>
  <Override PartName="/ppt/theme/theme1.xml" ContentType="application/vnd.openxmlformats-officedocument.theme+xml"/>
  <Override PartName="/ppt/theme/theme2.xml" ContentType="application/vnd.openxmlformats-officedocument.theme+xml"/>
  <Override PartName="/ppt/slideLayouts/slideLayout9.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_rels/slideLayout9.xml.rels" ContentType="application/vnd.openxmlformats-package.relationships+xml"/>
  <Override PartName="/ppt/slideLayouts/_rels/slideLayout1.xml.rels" ContentType="application/vnd.openxmlformats-package.relationships+xml"/>
  <Override PartName="/ppt/slideLayouts/_rels/slideLayout2.xml.rels" ContentType="application/vnd.openxmlformats-package.relationships+xml"/>
  <Override PartName="/ppt/slideLayouts/_rels/slideLayout3.xml.rels" ContentType="application/vnd.openxmlformats-package.relationships+xml"/>
  <Override PartName="/ppt/slideLayouts/_rels/slideLayout4.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_rels/slideLayout7.xml.rels" ContentType="application/vnd.openxmlformats-package.relationships+xml"/>
  <Override PartName="/ppt/slideLayouts/_rels/slideLayout8.xml.rels" ContentType="application/vnd.openxmlformats-package.relationships+xml"/>
  <Override PartName="/ppt/slideLayouts/_rels/slideLayout10.xml.rels" ContentType="application/vnd.openxmlformats-package.relationships+xml"/>
  <Override PartName="/ppt/slideLayouts/_rels/slideLayout11.xml.rels" ContentType="application/vnd.openxmlformats-package.relationships+xml"/>
  <Override PartName="/ppt/slideLayouts/_rels/slideLayout12.xml.rels" ContentType="application/vnd.openxmlformats-package.relationships+xml"/>
  <Override PartName="/ppt/media/image7.jpeg" ContentType="image/jpeg"/>
  <Override PartName="/ppt/media/image59.jpeg" ContentType="image/jpeg"/>
  <Override PartName="/ppt/media/image31.png" ContentType="image/png"/>
  <Override PartName="/ppt/media/image57.png" ContentType="image/png"/>
  <Override PartName="/ppt/media/image1.png" ContentType="image/png"/>
  <Override PartName="/ppt/media/image58.png" ContentType="image/png"/>
  <Override PartName="/ppt/media/image4.jpeg" ContentType="image/jpeg"/>
  <Override PartName="/ppt/media/image2.png" ContentType="image/png"/>
  <Override PartName="/ppt/media/image51.png" ContentType="image/png"/>
  <Override PartName="/ppt/media/image9.jpeg" ContentType="image/jpeg"/>
  <Override PartName="/ppt/media/image81.wmf" ContentType="image/x-wmf"/>
  <Override PartName="/ppt/media/image3.png" ContentType="image/png"/>
  <Override PartName="/ppt/media/image5.png" ContentType="image/png"/>
  <Override PartName="/ppt/media/image72.png" ContentType="image/png"/>
  <Override PartName="/ppt/media/image6.png" ContentType="image/png"/>
  <Override PartName="/ppt/media/image8.png" ContentType="image/png"/>
  <Override PartName="/ppt/media/image10.png" ContentType="image/png"/>
  <Override PartName="/ppt/media/image100.jpeg" ContentType="image/jpeg"/>
  <Override PartName="/ppt/media/image11.jpeg" ContentType="image/jpeg"/>
  <Override PartName="/ppt/media/image18.jpeg" ContentType="image/jpeg"/>
  <Override PartName="/ppt/media/image12.png" ContentType="image/png"/>
  <Override PartName="/ppt/media/image46.jpeg" ContentType="image/jpeg"/>
  <Override PartName="/ppt/media/image13.png" ContentType="image/png"/>
  <Override PartName="/ppt/media/image14.png" ContentType="image/png"/>
  <Override PartName="/ppt/media/image15.png" ContentType="image/png"/>
  <Override PartName="/ppt/media/image63.jpeg" ContentType="image/jpeg"/>
  <Override PartName="/ppt/media/image16.png" ContentType="image/png"/>
  <Override PartName="/ppt/media/image24.jpeg" ContentType="image/jpeg"/>
  <Override PartName="/ppt/media/image17.png" ContentType="image/png"/>
  <Override PartName="/ppt/media/image19.png" ContentType="image/png"/>
  <Override PartName="/ppt/media/image20.png" ContentType="image/png"/>
  <Override PartName="/ppt/media/image21.jpeg" ContentType="image/jpeg"/>
  <Override PartName="/ppt/media/image22.png" ContentType="image/png"/>
  <Override PartName="/ppt/media/image47.jpeg" ContentType="image/jpeg"/>
  <Override PartName="/ppt/media/image23.png" ContentType="image/png"/>
  <Override PartName="/ppt/media/image25.png" ContentType="image/png"/>
  <Override PartName="/ppt/media/image36.jpeg" ContentType="image/jpeg"/>
  <Override PartName="/ppt/media/image37.png" ContentType="image/png"/>
  <Override PartName="/ppt/media/image26.jpeg" ContentType="image/jpeg"/>
  <Override PartName="/ppt/media/image27.png" ContentType="image/png"/>
  <Override PartName="/ppt/media/image28.png" ContentType="image/png"/>
  <Override PartName="/ppt/media/image29.png" ContentType="image/png"/>
  <Override PartName="/ppt/media/image32.png" ContentType="image/png"/>
  <Override PartName="/ppt/media/image30.jpeg" ContentType="image/jpeg"/>
  <Override PartName="/ppt/media/image62.png" ContentType="image/png"/>
  <Override PartName="/ppt/media/image33.jpeg" ContentType="image/jpeg"/>
  <Override PartName="/ppt/media/image34.png" ContentType="image/png"/>
  <Override PartName="/ppt/media/image35.png" ContentType="image/png"/>
  <Override PartName="/ppt/media/image54.jpeg" ContentType="image/jpeg"/>
  <Override PartName="/ppt/media/image38.png" ContentType="image/png"/>
  <Override PartName="/ppt/media/image82.jpeg" ContentType="image/jpeg"/>
  <Override PartName="/ppt/media/image39.png" ContentType="image/png"/>
  <Override PartName="/ppt/media/image40.png" ContentType="image/png"/>
  <Override PartName="/ppt/media/image41.png" ContentType="image/png"/>
  <Override PartName="/ppt/media/image42.png" ContentType="image/png"/>
  <Override PartName="/ppt/media/image50.png" ContentType="image/png"/>
  <Override PartName="/ppt/media/image43.jpeg" ContentType="image/jpeg"/>
  <Override PartName="/ppt/media/image44.png" ContentType="image/png"/>
  <Override PartName="/ppt/media/image45.png" ContentType="image/png"/>
  <Override PartName="/ppt/media/image48.jpeg" ContentType="image/jpeg"/>
  <Override PartName="/ppt/media/image83.jpeg" ContentType="image/jpeg"/>
  <Override PartName="/ppt/media/image49.png" ContentType="image/png"/>
  <Override PartName="/ppt/media/image52.png" ContentType="image/png"/>
  <Override PartName="/ppt/media/image60.jpeg" ContentType="image/jpeg"/>
  <Override PartName="/ppt/media/image53.png" ContentType="image/png"/>
  <Override PartName="/ppt/media/image55.jpeg" ContentType="image/jpeg"/>
  <Override PartName="/ppt/media/image56.png" ContentType="image/png"/>
  <Override PartName="/ppt/media/image61.png" ContentType="image/png"/>
  <Override PartName="/ppt/media/image64.jpeg" ContentType="image/jpeg"/>
  <Override PartName="/ppt/media/image65.png" ContentType="image/png"/>
  <Override PartName="/ppt/media/image66.jpeg" ContentType="image/jpeg"/>
  <Override PartName="/ppt/media/image67.jpeg" ContentType="image/jpeg"/>
  <Override PartName="/ppt/media/image68.png" ContentType="image/png"/>
  <Override PartName="/ppt/media/image69.jpeg" ContentType="image/jpeg"/>
  <Override PartName="/ppt/media/image70.png" ContentType="image/png"/>
  <Override PartName="/ppt/media/image71.jpeg" ContentType="image/jpeg"/>
  <Override PartName="/ppt/media/image73.jpeg" ContentType="image/jpeg"/>
  <Override PartName="/ppt/media/image74.jpeg" ContentType="image/jpeg"/>
  <Override PartName="/ppt/media/image75.png" ContentType="image/png"/>
  <Override PartName="/ppt/media/image76.jpeg" ContentType="image/jpeg"/>
  <Override PartName="/ppt/media/image77.jpeg" ContentType="image/jpeg"/>
  <Override PartName="/ppt/media/image78.jpeg" ContentType="image/jpeg"/>
  <Override PartName="/ppt/media/image86.jpeg" ContentType="image/jpeg"/>
  <Override PartName="/ppt/media/image79.png" ContentType="image/png"/>
  <Override PartName="/ppt/media/image80.png" ContentType="image/png"/>
  <Override PartName="/ppt/media/image84.jpeg" ContentType="image/jpeg"/>
  <Override PartName="/ppt/media/image85.png" ContentType="image/png"/>
  <Override PartName="/ppt/media/image87.png" ContentType="image/png"/>
  <Override PartName="/ppt/media/image88.jpeg" ContentType="image/jpeg"/>
  <Override PartName="/ppt/media/image89.jpeg" ContentType="image/jpeg"/>
  <Override PartName="/ppt/media/image90.jpeg" ContentType="image/jpeg"/>
  <Override PartName="/ppt/media/image91.png" ContentType="image/png"/>
  <Override PartName="/ppt/media/image92.jpeg" ContentType="image/jpeg"/>
  <Override PartName="/ppt/media/image93.jpeg" ContentType="image/jpeg"/>
  <Override PartName="/ppt/media/image94.png" ContentType="image/png"/>
  <Override PartName="/ppt/media/image95.jpeg" ContentType="image/jpeg"/>
  <Override PartName="/ppt/media/image96.png" ContentType="image/png"/>
  <Override PartName="/ppt/media/image97.jpeg" ContentType="image/jpeg"/>
  <Override PartName="/ppt/media/image98.png" ContentType="image/png"/>
  <Override PartName="/ppt/media/image99.jpeg" ContentType="image/jpeg"/>
  <Override PartName="/ppt/_rels/presentation.xml.rels" ContentType="application/vnd.openxmlformats-package.relationships+xml"/>
  <Override PartName="/ppt/slides/slide26.xml" ContentType="application/vnd.openxmlformats-officedocument.presentationml.slide+xml"/>
  <Override PartName="/ppt/slides/slide9.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21.xml" ContentType="application/vnd.openxmlformats-officedocument.presentationml.slide+xml"/>
  <Override PartName="/ppt/slides/slide4.xml" ContentType="application/vnd.openxmlformats-officedocument.presentationml.slide+xml"/>
  <Override PartName="/ppt/slides/slide22.xml" ContentType="application/vnd.openxmlformats-officedocument.presentationml.slide+xml"/>
  <Override PartName="/ppt/slides/slide5.xml" ContentType="application/vnd.openxmlformats-officedocument.presentationml.slide+xml"/>
  <Override PartName="/ppt/slides/slide23.xml" ContentType="application/vnd.openxmlformats-officedocument.presentationml.slide+xml"/>
  <Override PartName="/ppt/slides/slide6.xml" ContentType="application/vnd.openxmlformats-officedocument.presentationml.slide+xml"/>
  <Override PartName="/ppt/slides/slide24.xml" ContentType="application/vnd.openxmlformats-officedocument.presentationml.slide+xml"/>
  <Override PartName="/ppt/slides/slide7.xml" ContentType="application/vnd.openxmlformats-officedocument.presentationml.slide+xml"/>
  <Override PartName="/ppt/slides/slide25.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_rels/slide9.xml.rels" ContentType="application/vnd.openxmlformats-package.relationships+xml"/>
  <Override PartName="/ppt/slides/_rels/slide1.xml.rels" ContentType="application/vnd.openxmlformats-package.relationships+xml"/>
  <Override PartName="/ppt/slides/_rels/slide2.xml.rels" ContentType="application/vnd.openxmlformats-package.relationships+xml"/>
  <Override PartName="/ppt/slides/_rels/slide3.xml.rels" ContentType="application/vnd.openxmlformats-package.relationships+xml"/>
  <Override PartName="/ppt/slides/_rels/slide4.xml.rels" ContentType="application/vnd.openxmlformats-package.relationships+xml"/>
  <Override PartName="/ppt/slides/_rels/slide5.xml.rels" ContentType="application/vnd.openxmlformats-package.relationships+xml"/>
  <Override PartName="/ppt/slides/_rels/slide6.xml.rels" ContentType="application/vnd.openxmlformats-package.relationships+xml"/>
  <Override PartName="/ppt/slides/_rels/slide7.xml.rels" ContentType="application/vnd.openxmlformats-package.relationships+xml"/>
  <Override PartName="/ppt/slides/_rels/slide8.xml.rels" ContentType="application/vnd.openxmlformats-package.relationships+xml"/>
  <Override PartName="/ppt/slides/_rels/slide10.xml.rels" ContentType="application/vnd.openxmlformats-package.relationships+xml"/>
  <Override PartName="/ppt/slides/_rels/slide11.xml.rels" ContentType="application/vnd.openxmlformats-package.relationships+xml"/>
  <Override PartName="/ppt/slides/_rels/slide12.xml.rels" ContentType="application/vnd.openxmlformats-package.relationships+xml"/>
  <Override PartName="/ppt/slides/_rels/slide13.xml.rels" ContentType="application/vnd.openxmlformats-package.relationships+xml"/>
  <Override PartName="/ppt/slides/_rels/slide14.xml.rels" ContentType="application/vnd.openxmlformats-package.relationships+xml"/>
  <Override PartName="/ppt/slides/_rels/slide15.xml.rels" ContentType="application/vnd.openxmlformats-package.relationships+xml"/>
  <Override PartName="/ppt/slides/_rels/slide16.xml.rels" ContentType="application/vnd.openxmlformats-package.relationships+xml"/>
  <Override PartName="/ppt/slides/_rels/slide17.xml.rels" ContentType="application/vnd.openxmlformats-package.relationships+xml"/>
  <Override PartName="/ppt/slides/_rels/slide18.xml.rels" ContentType="application/vnd.openxmlformats-package.relationships+xml"/>
  <Override PartName="/ppt/slides/_rels/slide19.xml.rels" ContentType="application/vnd.openxmlformats-package.relationships+xml"/>
  <Override PartName="/ppt/slides/_rels/slide20.xml.rels" ContentType="application/vnd.openxmlformats-package.relationships+xml"/>
  <Override PartName="/ppt/slides/_rels/slide21.xml.rels" ContentType="application/vnd.openxmlformats-package.relationships+xml"/>
  <Override PartName="/ppt/slides/_rels/slide22.xml.rels" ContentType="application/vnd.openxmlformats-package.relationships+xml"/>
  <Override PartName="/ppt/slides/_rels/slide23.xml.rels" ContentType="application/vnd.openxmlformats-package.relationships+xml"/>
  <Override PartName="/ppt/slides/_rels/slide24.xml.rels" ContentType="application/vnd.openxmlformats-package.relationships+xml"/>
  <Override PartName="/ppt/slides/_rels/slide25.xml.rels" ContentType="application/vnd.openxmlformats-package.relationships+xml"/>
  <Override PartName="/ppt/slides/_rels/slide26.xml.rels" ContentType="application/vnd.openxmlformats-package.relationships+xml"/>
  <Override PartName="/ppt/slides/_rels/slide27.xml.rels" ContentType="application/vnd.openxmlformats-package.relationships+xml"/>
  <Override PartName="/ppt/slides/_rels/slide28.xml.rels" ContentType="application/vnd.openxmlformats-package.relationships+xml"/>
  <Override PartName="/ppt/slides/_rels/slide29.xml.rels" ContentType="application/vnd.openxmlformats-package.relationships+xml"/>
  <Override PartName="/ppt/slides/_rels/slide30.xml.rels" ContentType="application/vnd.openxmlformats-package.relationships+xml"/>
  <Override PartName="/ppt/slides/_rels/slide31.xml.rels" ContentType="application/vnd.openxmlformats-package.relationships+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p:sldMasterIdLst>
    <p:sldMasterId id="2147483648" r:id="rId2"/>
  </p:sldMasterIdLst>
  <p:notesMasterIdLst>
    <p:notesMasterId r:id="rId3"/>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Lst>
  <p:sldSz cx="9144000" cy="6858000"/>
  <p:notesSz cx="6805612" cy="9944100"/>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notesMaster" Target="notesMasters/notesMaster1.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Relationship Id="rId27" Type="http://schemas.openxmlformats.org/officeDocument/2006/relationships/slide" Target="slides/slide24.xml"/><Relationship Id="rId28" Type="http://schemas.openxmlformats.org/officeDocument/2006/relationships/slide" Target="slides/slide25.xml"/><Relationship Id="rId29" Type="http://schemas.openxmlformats.org/officeDocument/2006/relationships/slide" Target="slides/slide26.xml"/><Relationship Id="rId30" Type="http://schemas.openxmlformats.org/officeDocument/2006/relationships/slide" Target="slides/slide27.xml"/><Relationship Id="rId31" Type="http://schemas.openxmlformats.org/officeDocument/2006/relationships/slide" Target="slides/slide28.xml"/><Relationship Id="rId32" Type="http://schemas.openxmlformats.org/officeDocument/2006/relationships/slide" Target="slides/slide29.xml"/><Relationship Id="rId33" Type="http://schemas.openxmlformats.org/officeDocument/2006/relationships/slide" Target="slides/slide30.xml"/><Relationship Id="rId34" Type="http://schemas.openxmlformats.org/officeDocument/2006/relationships/slide" Target="slides/slide31.xml"/>
</Relationships>
</file>

<file path=ppt/notesMasters/_rels/notesMaster1.xml.rels><?xml version="1.0" encoding="UTF-8"?>
<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48" name="PlaceHolder 1"/>
          <p:cNvSpPr>
            <a:spLocks noGrp="1"/>
          </p:cNvSpPr>
          <p:nvPr>
            <p:ph type="body"/>
          </p:nvPr>
        </p:nvSpPr>
        <p:spPr>
          <a:xfrm>
            <a:off x="756000" y="5078520"/>
            <a:ext cx="6047640" cy="4811040"/>
          </a:xfrm>
          <a:prstGeom prst="rect">
            <a:avLst/>
          </a:prstGeom>
        </p:spPr>
        <p:txBody>
          <a:bodyPr lIns="0" rIns="0" tIns="0" bIns="0"/>
          <a:p>
            <a:r>
              <a:rPr lang="it-IT" sz="2000" spc="-1">
                <a:latin typeface="Arial"/>
              </a:rPr>
              <a:t>Fai clic per modificare il formato delle note</a:t>
            </a:r>
            <a:endParaRPr/>
          </a:p>
        </p:txBody>
      </p:sp>
      <p:sp>
        <p:nvSpPr>
          <p:cNvPr id="49" name="PlaceHolder 2"/>
          <p:cNvSpPr>
            <a:spLocks noGrp="1"/>
          </p:cNvSpPr>
          <p:nvPr>
            <p:ph type="hdr"/>
          </p:nvPr>
        </p:nvSpPr>
        <p:spPr>
          <a:xfrm>
            <a:off x="0" y="0"/>
            <a:ext cx="3280680" cy="534240"/>
          </a:xfrm>
          <a:prstGeom prst="rect">
            <a:avLst/>
          </a:prstGeom>
        </p:spPr>
        <p:txBody>
          <a:bodyPr lIns="0" rIns="0" tIns="0" bIns="0"/>
          <a:p>
            <a:r>
              <a:rPr lang="it-IT" sz="1400" spc="-1">
                <a:latin typeface="Times New Roman"/>
              </a:rPr>
              <a:t>&lt;intestazione&gt;</a:t>
            </a:r>
            <a:endParaRPr/>
          </a:p>
        </p:txBody>
      </p:sp>
      <p:sp>
        <p:nvSpPr>
          <p:cNvPr id="50" name="PlaceHolder 3"/>
          <p:cNvSpPr>
            <a:spLocks noGrp="1"/>
          </p:cNvSpPr>
          <p:nvPr>
            <p:ph type="dt"/>
          </p:nvPr>
        </p:nvSpPr>
        <p:spPr>
          <a:xfrm>
            <a:off x="4278960" y="0"/>
            <a:ext cx="3280680" cy="534240"/>
          </a:xfrm>
          <a:prstGeom prst="rect">
            <a:avLst/>
          </a:prstGeom>
        </p:spPr>
        <p:txBody>
          <a:bodyPr lIns="0" rIns="0" tIns="0" bIns="0"/>
          <a:p>
            <a:pPr algn="r"/>
            <a:r>
              <a:rPr lang="it-IT" sz="1400" spc="-1">
                <a:latin typeface="Times New Roman"/>
              </a:rPr>
              <a:t>&lt;data/ora&gt;</a:t>
            </a:r>
            <a:endParaRPr/>
          </a:p>
        </p:txBody>
      </p:sp>
      <p:sp>
        <p:nvSpPr>
          <p:cNvPr id="51" name="PlaceHolder 4"/>
          <p:cNvSpPr>
            <a:spLocks noGrp="1"/>
          </p:cNvSpPr>
          <p:nvPr>
            <p:ph type="ftr"/>
          </p:nvPr>
        </p:nvSpPr>
        <p:spPr>
          <a:xfrm>
            <a:off x="0" y="10157400"/>
            <a:ext cx="3280680" cy="534240"/>
          </a:xfrm>
          <a:prstGeom prst="rect">
            <a:avLst/>
          </a:prstGeom>
        </p:spPr>
        <p:txBody>
          <a:bodyPr lIns="0" rIns="0" tIns="0" bIns="0" anchor="b"/>
          <a:p>
            <a:r>
              <a:rPr lang="it-IT" sz="1400" spc="-1">
                <a:latin typeface="Times New Roman"/>
              </a:rPr>
              <a:t>&lt;piè di pagina&gt;</a:t>
            </a:r>
            <a:endParaRPr/>
          </a:p>
        </p:txBody>
      </p:sp>
      <p:sp>
        <p:nvSpPr>
          <p:cNvPr id="52" name="PlaceHolder 5"/>
          <p:cNvSpPr>
            <a:spLocks noGrp="1"/>
          </p:cNvSpPr>
          <p:nvPr>
            <p:ph type="sldNum"/>
          </p:nvPr>
        </p:nvSpPr>
        <p:spPr>
          <a:xfrm>
            <a:off x="4278960" y="10157400"/>
            <a:ext cx="3280680" cy="534240"/>
          </a:xfrm>
          <a:prstGeom prst="rect">
            <a:avLst/>
          </a:prstGeom>
        </p:spPr>
        <p:txBody>
          <a:bodyPr lIns="0" rIns="0" tIns="0" bIns="0" anchor="b"/>
          <a:p>
            <a:pPr algn="r"/>
            <a:fld id="{F8DAE489-E50A-4462-A164-1B7016FBE863}" type="slidenum">
              <a:rPr lang="it-IT" sz="1400" spc="-1">
                <a:latin typeface="Times New Roman"/>
              </a:rPr>
              <a:t>&lt;numero&gt;</a:t>
            </a:fld>
            <a:endParaRPr/>
          </a:p>
        </p:txBody>
      </p:sp>
    </p:spTree>
  </p:cSld>
  <p:clrMap bg1="lt1" bg2="lt2" tx1="dk1" tx2="dk2" accent1="accent1" accent2="accent2" accent3="accent3" accent4="accent4" accent5="accent5" accent6="accent6" hlink="hlink" folHlink="folHlink"/>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
</Relationships>
</file>

<file path=ppt/notesSlides/_rels/notesSlide10.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
</Relationships>
</file>

<file path=ppt/notesSlides/_rels/notesSlide11.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
</Relationships>
</file>

<file path=ppt/notesSlides/_rels/notesSlide12.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
</Relationships>
</file>

<file path=ppt/notesSlides/_rels/notesSlide13.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
</Relationships>
</file>

<file path=ppt/notesSlides/_rels/notesSlide14.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
</Relationships>
</file>

<file path=ppt/notesSlides/_rels/notesSlide15.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
</Relationships>
</file>

<file path=ppt/notesSlides/_rels/notesSlide16.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
</Relationships>
</file>

<file path=ppt/notesSlides/_rels/notesSlide17.xml.rels><?xml version="1.0" encoding="UTF-8"?>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
</Relationships>
</file>

<file path=ppt/notesSlides/_rels/notesSlide18.xml.rels><?xml version="1.0" encoding="UTF-8"?>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
</Relationships>
</file>

<file path=ppt/notesSlides/_rels/notesSlide19.xml.rels><?xml version="1.0" encoding="UTF-8"?>
<Relationships xmlns="http://schemas.openxmlformats.org/package/2006/relationships"><Relationship Id="rId1" Type="http://schemas.openxmlformats.org/officeDocument/2006/relationships/slide" Target="../slides/slide19.xml"/><Relationship Id="rId2" Type="http://schemas.openxmlformats.org/officeDocument/2006/relationships/notesMaster" Target="../notesMasters/notesMaster1.xml"/>
</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
</Relationships>
</file>

<file path=ppt/notesSlides/_rels/notesSlide20.xml.rels><?xml version="1.0" encoding="UTF-8"?>
<Relationships xmlns="http://schemas.openxmlformats.org/package/2006/relationships"><Relationship Id="rId1" Type="http://schemas.openxmlformats.org/officeDocument/2006/relationships/slide" Target="../slides/slide20.xml"/><Relationship Id="rId2" Type="http://schemas.openxmlformats.org/officeDocument/2006/relationships/notesMaster" Target="../notesMasters/notesMaster1.xml"/>
</Relationships>
</file>

<file path=ppt/notesSlides/_rels/notesSlide21.xml.rels><?xml version="1.0" encoding="UTF-8"?>
<Relationships xmlns="http://schemas.openxmlformats.org/package/2006/relationships"><Relationship Id="rId1" Type="http://schemas.openxmlformats.org/officeDocument/2006/relationships/slide" Target="../slides/slide21.xml"/><Relationship Id="rId2" Type="http://schemas.openxmlformats.org/officeDocument/2006/relationships/notesMaster" Target="../notesMasters/notesMaster1.xml"/>
</Relationships>
</file>

<file path=ppt/notesSlides/_rels/notesSlide22.xml.rels><?xml version="1.0" encoding="UTF-8"?>
<Relationships xmlns="http://schemas.openxmlformats.org/package/2006/relationships"><Relationship Id="rId1" Type="http://schemas.openxmlformats.org/officeDocument/2006/relationships/slide" Target="../slides/slide22.xml"/><Relationship Id="rId2" Type="http://schemas.openxmlformats.org/officeDocument/2006/relationships/notesMaster" Target="../notesMasters/notesMaster1.xml"/>
</Relationships>
</file>

<file path=ppt/notesSlides/_rels/notesSlide23.xml.rels><?xml version="1.0" encoding="UTF-8"?>
<Relationships xmlns="http://schemas.openxmlformats.org/package/2006/relationships"><Relationship Id="rId1" Type="http://schemas.openxmlformats.org/officeDocument/2006/relationships/slide" Target="../slides/slide23.xml"/><Relationship Id="rId2" Type="http://schemas.openxmlformats.org/officeDocument/2006/relationships/notesMaster" Target="../notesMasters/notesMaster1.xml"/>
</Relationships>
</file>

<file path=ppt/notesSlides/_rels/notesSlide24.xml.rels><?xml version="1.0" encoding="UTF-8"?>
<Relationships xmlns="http://schemas.openxmlformats.org/package/2006/relationships"><Relationship Id="rId1" Type="http://schemas.openxmlformats.org/officeDocument/2006/relationships/slide" Target="../slides/slide24.xml"/><Relationship Id="rId2" Type="http://schemas.openxmlformats.org/officeDocument/2006/relationships/notesMaster" Target="../notesMasters/notesMaster1.xml"/>
</Relationships>
</file>

<file path=ppt/notesSlides/_rels/notesSlide25.xml.rels><?xml version="1.0" encoding="UTF-8"?>
<Relationships xmlns="http://schemas.openxmlformats.org/package/2006/relationships"><Relationship Id="rId1" Type="http://schemas.openxmlformats.org/officeDocument/2006/relationships/slide" Target="../slides/slide25.xml"/><Relationship Id="rId2" Type="http://schemas.openxmlformats.org/officeDocument/2006/relationships/notesMaster" Target="../notesMasters/notesMaster1.xml"/>
</Relationships>
</file>

<file path=ppt/notesSlides/_rels/notesSlide26.xml.rels><?xml version="1.0" encoding="UTF-8"?>
<Relationships xmlns="http://schemas.openxmlformats.org/package/2006/relationships"><Relationship Id="rId1" Type="http://schemas.openxmlformats.org/officeDocument/2006/relationships/slide" Target="../slides/slide26.xml"/><Relationship Id="rId2" Type="http://schemas.openxmlformats.org/officeDocument/2006/relationships/notesMaster" Target="../notesMasters/notesMaster1.xml"/>
</Relationships>
</file>

<file path=ppt/notesSlides/_rels/notesSlide27.xml.rels><?xml version="1.0" encoding="UTF-8"?>
<Relationships xmlns="http://schemas.openxmlformats.org/package/2006/relationships"><Relationship Id="rId1" Type="http://schemas.openxmlformats.org/officeDocument/2006/relationships/slide" Target="../slides/slide27.xml"/><Relationship Id="rId2" Type="http://schemas.openxmlformats.org/officeDocument/2006/relationships/notesMaster" Target="../notesMasters/notesMaster1.xml"/>
</Relationships>
</file>

<file path=ppt/notesSlides/_rels/notesSlide28.xml.rels><?xml version="1.0" encoding="UTF-8"?>
<Relationships xmlns="http://schemas.openxmlformats.org/package/2006/relationships"><Relationship Id="rId1" Type="http://schemas.openxmlformats.org/officeDocument/2006/relationships/slide" Target="../slides/slide28.xml"/><Relationship Id="rId2" Type="http://schemas.openxmlformats.org/officeDocument/2006/relationships/notesMaster" Target="../notesMasters/notesMaster1.xml"/>
</Relationships>
</file>

<file path=ppt/notesSlides/_rels/notesSlide29.xml.rels><?xml version="1.0" encoding="UTF-8"?>
<Relationships xmlns="http://schemas.openxmlformats.org/package/2006/relationships"><Relationship Id="rId1" Type="http://schemas.openxmlformats.org/officeDocument/2006/relationships/slide" Target="../slides/slide29.xml"/><Relationship Id="rId2" Type="http://schemas.openxmlformats.org/officeDocument/2006/relationships/notesMaster" Target="../notesMasters/notesMaster1.xml"/>
</Relationships>
</file>

<file path=ppt/notesSlides/_rels/notesSlide3.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
</Relationships>
</file>

<file path=ppt/notesSlides/_rels/notesSlide30.xml.rels><?xml version="1.0" encoding="UTF-8"?>
<Relationships xmlns="http://schemas.openxmlformats.org/package/2006/relationships"><Relationship Id="rId1" Type="http://schemas.openxmlformats.org/officeDocument/2006/relationships/slide" Target="../slides/slide30.xml"/><Relationship Id="rId2" Type="http://schemas.openxmlformats.org/officeDocument/2006/relationships/notesMaster" Target="../notesMasters/notesMaster1.xml"/>
</Relationships>
</file>

<file path=ppt/notesSlides/_rels/notesSlide31.xml.rels><?xml version="1.0" encoding="UTF-8"?>
<Relationships xmlns="http://schemas.openxmlformats.org/package/2006/relationships"><Relationship Id="rId1" Type="http://schemas.openxmlformats.org/officeDocument/2006/relationships/slide" Target="../slides/slide31.xml"/><Relationship Id="rId2" Type="http://schemas.openxmlformats.org/officeDocument/2006/relationships/notesMaster" Target="../notesMasters/notesMaster1.xml"/>
</Relationships>
</file>

<file path=ppt/notesSlides/_rels/notesSlide4.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
</Relationships>
</file>

<file path=ppt/notesSlides/_rels/notesSlide5.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
</Relationships>
</file>

<file path=ppt/notesSlides/_rels/notesSlide6.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
</Relationships>
</file>

<file path=ppt/notesSlides/_rels/notesSlide7.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
</Relationships>
</file>

<file path=ppt/notesSlides/_rels/notesSlide8.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
</Relationships>
</file>

<file path=ppt/notesSlides/_rels/notesSlide9.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
</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08" name="PlaceHolder 1"/>
          <p:cNvSpPr>
            <a:spLocks noGrp="1"/>
          </p:cNvSpPr>
          <p:nvPr>
            <p:ph type="body"/>
          </p:nvPr>
        </p:nvSpPr>
        <p:spPr>
          <a:xfrm>
            <a:off x="680400" y="4723560"/>
            <a:ext cx="5444280" cy="4474440"/>
          </a:xfrm>
          <a:prstGeom prst="rect">
            <a:avLst/>
          </a:prstGeom>
        </p:spPr>
        <p:txBody>
          <a:bodyPr/>
          <a:p>
            <a:endParaRPr/>
          </a:p>
        </p:txBody>
      </p:sp>
      <p:sp>
        <p:nvSpPr>
          <p:cNvPr id="309" name="TextShape 2"/>
          <p:cNvSpPr txBox="1"/>
          <p:nvPr/>
        </p:nvSpPr>
        <p:spPr>
          <a:xfrm>
            <a:off x="0" y="0"/>
            <a:ext cx="2948760" cy="496800"/>
          </a:xfrm>
          <a:prstGeom prst="rect">
            <a:avLst/>
          </a:prstGeom>
          <a:noFill/>
          <a:ln>
            <a:noFill/>
          </a:ln>
        </p:spPr>
        <p:txBody>
          <a:bodyPr/>
          <a:p>
            <a:pPr>
              <a:lnSpc>
                <a:spcPct val="100000"/>
              </a:lnSpc>
            </a:pPr>
            <a:r>
              <a:rPr lang="it-IT" sz="1200" spc="-1" strike="noStrike">
                <a:solidFill>
                  <a:srgbClr val="000000"/>
                </a:solidFill>
                <a:uFill>
                  <a:solidFill>
                    <a:srgbClr val="ffffff"/>
                  </a:solidFill>
                </a:uFill>
                <a:latin typeface="+mn-lt"/>
                <a:ea typeface="+mn-ea"/>
              </a:rPr>
              <a:t>COMITATO QUARTIERE ANNUNZIATA</a:t>
            </a:r>
            <a:endParaRPr/>
          </a:p>
        </p:txBody>
      </p:sp>
      <p:sp>
        <p:nvSpPr>
          <p:cNvPr id="310" name="TextShape 3"/>
          <p:cNvSpPr txBox="1"/>
          <p:nvPr/>
        </p:nvSpPr>
        <p:spPr>
          <a:xfrm>
            <a:off x="0" y="9445320"/>
            <a:ext cx="2948760" cy="496800"/>
          </a:xfrm>
          <a:prstGeom prst="rect">
            <a:avLst/>
          </a:prstGeom>
          <a:noFill/>
          <a:ln>
            <a:noFill/>
          </a:ln>
        </p:spPr>
        <p:txBody>
          <a:bodyPr anchor="b"/>
          <a:p>
            <a:pPr>
              <a:lnSpc>
                <a:spcPct val="100000"/>
              </a:lnSpc>
            </a:pPr>
            <a:r>
              <a:rPr lang="it-IT" sz="1200" spc="-1" strike="noStrike">
                <a:solidFill>
                  <a:srgbClr val="000000"/>
                </a:solidFill>
                <a:uFill>
                  <a:solidFill>
                    <a:srgbClr val="ffffff"/>
                  </a:solidFill>
                </a:uFill>
                <a:latin typeface="+mn-lt"/>
                <a:ea typeface="+mn-ea"/>
              </a:rPr>
              <a:t>AMBIENTE &amp; SICUREZZA</a:t>
            </a:r>
            <a:endParaRPr/>
          </a:p>
        </p:txBody>
      </p:sp>
    </p:spTree>
  </p:cSld>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35" name="PlaceHolder 1"/>
          <p:cNvSpPr>
            <a:spLocks noGrp="1"/>
          </p:cNvSpPr>
          <p:nvPr>
            <p:ph type="body"/>
          </p:nvPr>
        </p:nvSpPr>
        <p:spPr>
          <a:xfrm>
            <a:off x="680400" y="4723560"/>
            <a:ext cx="5444280" cy="4474440"/>
          </a:xfrm>
          <a:prstGeom prst="rect">
            <a:avLst/>
          </a:prstGeom>
        </p:spPr>
        <p:txBody>
          <a:bodyPr/>
          <a:p>
            <a:endParaRPr/>
          </a:p>
        </p:txBody>
      </p:sp>
      <p:sp>
        <p:nvSpPr>
          <p:cNvPr id="336" name="TextShape 2"/>
          <p:cNvSpPr txBox="1"/>
          <p:nvPr/>
        </p:nvSpPr>
        <p:spPr>
          <a:xfrm>
            <a:off x="0" y="0"/>
            <a:ext cx="2948760" cy="496800"/>
          </a:xfrm>
          <a:prstGeom prst="rect">
            <a:avLst/>
          </a:prstGeom>
          <a:noFill/>
          <a:ln>
            <a:noFill/>
          </a:ln>
        </p:spPr>
        <p:txBody>
          <a:bodyPr/>
          <a:p>
            <a:pPr>
              <a:lnSpc>
                <a:spcPct val="100000"/>
              </a:lnSpc>
            </a:pPr>
            <a:r>
              <a:rPr lang="it-IT" sz="1200" spc="-1" strike="noStrike">
                <a:solidFill>
                  <a:srgbClr val="000000"/>
                </a:solidFill>
                <a:uFill>
                  <a:solidFill>
                    <a:srgbClr val="ffffff"/>
                  </a:solidFill>
                </a:uFill>
                <a:latin typeface="+mn-lt"/>
                <a:ea typeface="+mn-ea"/>
              </a:rPr>
              <a:t>COMITATO QUARTIERE ANNUNZIATA</a:t>
            </a:r>
            <a:endParaRPr/>
          </a:p>
        </p:txBody>
      </p:sp>
      <p:sp>
        <p:nvSpPr>
          <p:cNvPr id="337" name="TextShape 3"/>
          <p:cNvSpPr txBox="1"/>
          <p:nvPr/>
        </p:nvSpPr>
        <p:spPr>
          <a:xfrm>
            <a:off x="0" y="9445320"/>
            <a:ext cx="2948760" cy="496800"/>
          </a:xfrm>
          <a:prstGeom prst="rect">
            <a:avLst/>
          </a:prstGeom>
          <a:noFill/>
          <a:ln>
            <a:noFill/>
          </a:ln>
        </p:spPr>
        <p:txBody>
          <a:bodyPr anchor="b"/>
          <a:p>
            <a:pPr>
              <a:lnSpc>
                <a:spcPct val="100000"/>
              </a:lnSpc>
            </a:pPr>
            <a:r>
              <a:rPr lang="it-IT" sz="1200" spc="-1" strike="noStrike">
                <a:solidFill>
                  <a:srgbClr val="000000"/>
                </a:solidFill>
                <a:uFill>
                  <a:solidFill>
                    <a:srgbClr val="ffffff"/>
                  </a:solidFill>
                </a:uFill>
                <a:latin typeface="+mn-lt"/>
                <a:ea typeface="+mn-ea"/>
              </a:rPr>
              <a:t>AMBIENTE &amp; SICUREZZA</a:t>
            </a:r>
            <a:endParaRPr/>
          </a:p>
        </p:txBody>
      </p:sp>
    </p:spTree>
  </p:cSld>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38" name="PlaceHolder 1"/>
          <p:cNvSpPr>
            <a:spLocks noGrp="1"/>
          </p:cNvSpPr>
          <p:nvPr>
            <p:ph type="body"/>
          </p:nvPr>
        </p:nvSpPr>
        <p:spPr>
          <a:xfrm>
            <a:off x="680400" y="4723560"/>
            <a:ext cx="5444280" cy="4474440"/>
          </a:xfrm>
          <a:prstGeom prst="rect">
            <a:avLst/>
          </a:prstGeom>
        </p:spPr>
        <p:txBody>
          <a:bodyPr/>
          <a:p>
            <a:endParaRPr/>
          </a:p>
        </p:txBody>
      </p:sp>
      <p:sp>
        <p:nvSpPr>
          <p:cNvPr id="339" name="TextShape 2"/>
          <p:cNvSpPr txBox="1"/>
          <p:nvPr/>
        </p:nvSpPr>
        <p:spPr>
          <a:xfrm>
            <a:off x="0" y="0"/>
            <a:ext cx="2948760" cy="496800"/>
          </a:xfrm>
          <a:prstGeom prst="rect">
            <a:avLst/>
          </a:prstGeom>
          <a:noFill/>
          <a:ln>
            <a:noFill/>
          </a:ln>
        </p:spPr>
        <p:txBody>
          <a:bodyPr/>
          <a:p>
            <a:pPr>
              <a:lnSpc>
                <a:spcPct val="100000"/>
              </a:lnSpc>
            </a:pPr>
            <a:r>
              <a:rPr lang="it-IT" sz="1200" spc="-1" strike="noStrike">
                <a:solidFill>
                  <a:srgbClr val="000000"/>
                </a:solidFill>
                <a:uFill>
                  <a:solidFill>
                    <a:srgbClr val="ffffff"/>
                  </a:solidFill>
                </a:uFill>
                <a:latin typeface="+mn-lt"/>
                <a:ea typeface="+mn-ea"/>
              </a:rPr>
              <a:t>COMITATO QUARTIERE ANNUNZIATA</a:t>
            </a:r>
            <a:endParaRPr/>
          </a:p>
        </p:txBody>
      </p:sp>
      <p:sp>
        <p:nvSpPr>
          <p:cNvPr id="340" name="TextShape 3"/>
          <p:cNvSpPr txBox="1"/>
          <p:nvPr/>
        </p:nvSpPr>
        <p:spPr>
          <a:xfrm>
            <a:off x="0" y="9445320"/>
            <a:ext cx="2948760" cy="496800"/>
          </a:xfrm>
          <a:prstGeom prst="rect">
            <a:avLst/>
          </a:prstGeom>
          <a:noFill/>
          <a:ln>
            <a:noFill/>
          </a:ln>
        </p:spPr>
        <p:txBody>
          <a:bodyPr anchor="b"/>
          <a:p>
            <a:pPr>
              <a:lnSpc>
                <a:spcPct val="100000"/>
              </a:lnSpc>
            </a:pPr>
            <a:r>
              <a:rPr lang="it-IT" sz="1200" spc="-1" strike="noStrike">
                <a:solidFill>
                  <a:srgbClr val="000000"/>
                </a:solidFill>
                <a:uFill>
                  <a:solidFill>
                    <a:srgbClr val="ffffff"/>
                  </a:solidFill>
                </a:uFill>
                <a:latin typeface="+mn-lt"/>
                <a:ea typeface="+mn-ea"/>
              </a:rPr>
              <a:t>AMBIENTE &amp; SICUREZZA</a:t>
            </a:r>
            <a:endParaRPr/>
          </a:p>
        </p:txBody>
      </p:sp>
    </p:spTree>
  </p:cSld>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41" name="PlaceHolder 1"/>
          <p:cNvSpPr>
            <a:spLocks noGrp="1"/>
          </p:cNvSpPr>
          <p:nvPr>
            <p:ph type="body"/>
          </p:nvPr>
        </p:nvSpPr>
        <p:spPr>
          <a:xfrm>
            <a:off x="680400" y="4723560"/>
            <a:ext cx="5444280" cy="4474440"/>
          </a:xfrm>
          <a:prstGeom prst="rect">
            <a:avLst/>
          </a:prstGeom>
        </p:spPr>
        <p:txBody>
          <a:bodyPr/>
          <a:p>
            <a:endParaRPr/>
          </a:p>
        </p:txBody>
      </p:sp>
      <p:sp>
        <p:nvSpPr>
          <p:cNvPr id="342" name="TextShape 2"/>
          <p:cNvSpPr txBox="1"/>
          <p:nvPr/>
        </p:nvSpPr>
        <p:spPr>
          <a:xfrm>
            <a:off x="0" y="0"/>
            <a:ext cx="2948760" cy="496800"/>
          </a:xfrm>
          <a:prstGeom prst="rect">
            <a:avLst/>
          </a:prstGeom>
          <a:noFill/>
          <a:ln>
            <a:noFill/>
          </a:ln>
        </p:spPr>
        <p:txBody>
          <a:bodyPr/>
          <a:p>
            <a:pPr>
              <a:lnSpc>
                <a:spcPct val="100000"/>
              </a:lnSpc>
            </a:pPr>
            <a:r>
              <a:rPr lang="it-IT" sz="1200" spc="-1" strike="noStrike">
                <a:solidFill>
                  <a:srgbClr val="000000"/>
                </a:solidFill>
                <a:uFill>
                  <a:solidFill>
                    <a:srgbClr val="ffffff"/>
                  </a:solidFill>
                </a:uFill>
                <a:latin typeface="+mn-lt"/>
                <a:ea typeface="+mn-ea"/>
              </a:rPr>
              <a:t>COMITATO QUARTIERE ANNUNZIATA</a:t>
            </a:r>
            <a:endParaRPr/>
          </a:p>
        </p:txBody>
      </p:sp>
      <p:sp>
        <p:nvSpPr>
          <p:cNvPr id="343" name="TextShape 3"/>
          <p:cNvSpPr txBox="1"/>
          <p:nvPr/>
        </p:nvSpPr>
        <p:spPr>
          <a:xfrm>
            <a:off x="0" y="9445320"/>
            <a:ext cx="2948760" cy="496800"/>
          </a:xfrm>
          <a:prstGeom prst="rect">
            <a:avLst/>
          </a:prstGeom>
          <a:noFill/>
          <a:ln>
            <a:noFill/>
          </a:ln>
        </p:spPr>
        <p:txBody>
          <a:bodyPr anchor="b"/>
          <a:p>
            <a:pPr>
              <a:lnSpc>
                <a:spcPct val="100000"/>
              </a:lnSpc>
            </a:pPr>
            <a:r>
              <a:rPr lang="it-IT" sz="1200" spc="-1" strike="noStrike">
                <a:solidFill>
                  <a:srgbClr val="000000"/>
                </a:solidFill>
                <a:uFill>
                  <a:solidFill>
                    <a:srgbClr val="ffffff"/>
                  </a:solidFill>
                </a:uFill>
                <a:latin typeface="+mn-lt"/>
                <a:ea typeface="+mn-ea"/>
              </a:rPr>
              <a:t>AMBIENTE &amp; SICUREZZA</a:t>
            </a:r>
            <a:endParaRPr/>
          </a:p>
        </p:txBody>
      </p:sp>
    </p:spTree>
  </p:cSld>
</p:notes>
</file>

<file path=ppt/notesSlides/notesSlide1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44" name="PlaceHolder 1"/>
          <p:cNvSpPr>
            <a:spLocks noGrp="1"/>
          </p:cNvSpPr>
          <p:nvPr>
            <p:ph type="body"/>
          </p:nvPr>
        </p:nvSpPr>
        <p:spPr>
          <a:xfrm>
            <a:off x="680400" y="4723560"/>
            <a:ext cx="5444280" cy="4474440"/>
          </a:xfrm>
          <a:prstGeom prst="rect">
            <a:avLst/>
          </a:prstGeom>
        </p:spPr>
        <p:txBody>
          <a:bodyPr/>
          <a:p>
            <a:endParaRPr/>
          </a:p>
        </p:txBody>
      </p:sp>
      <p:sp>
        <p:nvSpPr>
          <p:cNvPr id="345" name="TextShape 2"/>
          <p:cNvSpPr txBox="1"/>
          <p:nvPr/>
        </p:nvSpPr>
        <p:spPr>
          <a:xfrm>
            <a:off x="0" y="0"/>
            <a:ext cx="2948760" cy="496800"/>
          </a:xfrm>
          <a:prstGeom prst="rect">
            <a:avLst/>
          </a:prstGeom>
          <a:noFill/>
          <a:ln>
            <a:noFill/>
          </a:ln>
        </p:spPr>
        <p:txBody>
          <a:bodyPr/>
          <a:p>
            <a:pPr>
              <a:lnSpc>
                <a:spcPct val="100000"/>
              </a:lnSpc>
            </a:pPr>
            <a:r>
              <a:rPr lang="it-IT" sz="1200" spc="-1" strike="noStrike">
                <a:solidFill>
                  <a:srgbClr val="000000"/>
                </a:solidFill>
                <a:uFill>
                  <a:solidFill>
                    <a:srgbClr val="ffffff"/>
                  </a:solidFill>
                </a:uFill>
                <a:latin typeface="+mn-lt"/>
                <a:ea typeface="+mn-ea"/>
              </a:rPr>
              <a:t>COMITATO QUARTIERE ANNUNZIATA</a:t>
            </a:r>
            <a:endParaRPr/>
          </a:p>
        </p:txBody>
      </p:sp>
      <p:sp>
        <p:nvSpPr>
          <p:cNvPr id="346" name="TextShape 3"/>
          <p:cNvSpPr txBox="1"/>
          <p:nvPr/>
        </p:nvSpPr>
        <p:spPr>
          <a:xfrm>
            <a:off x="0" y="9445320"/>
            <a:ext cx="2948760" cy="496800"/>
          </a:xfrm>
          <a:prstGeom prst="rect">
            <a:avLst/>
          </a:prstGeom>
          <a:noFill/>
          <a:ln>
            <a:noFill/>
          </a:ln>
        </p:spPr>
        <p:txBody>
          <a:bodyPr anchor="b"/>
          <a:p>
            <a:pPr>
              <a:lnSpc>
                <a:spcPct val="100000"/>
              </a:lnSpc>
            </a:pPr>
            <a:r>
              <a:rPr lang="it-IT" sz="1200" spc="-1" strike="noStrike">
                <a:solidFill>
                  <a:srgbClr val="000000"/>
                </a:solidFill>
                <a:uFill>
                  <a:solidFill>
                    <a:srgbClr val="ffffff"/>
                  </a:solidFill>
                </a:uFill>
                <a:latin typeface="+mn-lt"/>
                <a:ea typeface="+mn-ea"/>
              </a:rPr>
              <a:t>AMBIENTE &amp; SICUREZZA</a:t>
            </a:r>
            <a:endParaRPr/>
          </a:p>
        </p:txBody>
      </p:sp>
    </p:spTree>
  </p:cSld>
</p:notes>
</file>

<file path=ppt/notesSlides/notesSlide1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47" name="PlaceHolder 1"/>
          <p:cNvSpPr>
            <a:spLocks noGrp="1"/>
          </p:cNvSpPr>
          <p:nvPr>
            <p:ph type="body"/>
          </p:nvPr>
        </p:nvSpPr>
        <p:spPr>
          <a:xfrm>
            <a:off x="680400" y="4723560"/>
            <a:ext cx="5444280" cy="4474440"/>
          </a:xfrm>
          <a:prstGeom prst="rect">
            <a:avLst/>
          </a:prstGeom>
        </p:spPr>
        <p:txBody>
          <a:bodyPr/>
          <a:p>
            <a:endParaRPr/>
          </a:p>
        </p:txBody>
      </p:sp>
      <p:sp>
        <p:nvSpPr>
          <p:cNvPr id="348" name="TextShape 2"/>
          <p:cNvSpPr txBox="1"/>
          <p:nvPr/>
        </p:nvSpPr>
        <p:spPr>
          <a:xfrm>
            <a:off x="0" y="0"/>
            <a:ext cx="2948760" cy="496800"/>
          </a:xfrm>
          <a:prstGeom prst="rect">
            <a:avLst/>
          </a:prstGeom>
          <a:noFill/>
          <a:ln>
            <a:noFill/>
          </a:ln>
        </p:spPr>
        <p:txBody>
          <a:bodyPr/>
          <a:p>
            <a:pPr>
              <a:lnSpc>
                <a:spcPct val="100000"/>
              </a:lnSpc>
            </a:pPr>
            <a:r>
              <a:rPr lang="it-IT" sz="1200" spc="-1" strike="noStrike">
                <a:solidFill>
                  <a:srgbClr val="000000"/>
                </a:solidFill>
                <a:uFill>
                  <a:solidFill>
                    <a:srgbClr val="ffffff"/>
                  </a:solidFill>
                </a:uFill>
                <a:latin typeface="+mn-lt"/>
                <a:ea typeface="+mn-ea"/>
              </a:rPr>
              <a:t>COMITATO QUARTIERE ANNUNZIATA</a:t>
            </a:r>
            <a:endParaRPr/>
          </a:p>
        </p:txBody>
      </p:sp>
      <p:sp>
        <p:nvSpPr>
          <p:cNvPr id="349" name="TextShape 3"/>
          <p:cNvSpPr txBox="1"/>
          <p:nvPr/>
        </p:nvSpPr>
        <p:spPr>
          <a:xfrm>
            <a:off x="0" y="9445320"/>
            <a:ext cx="2948760" cy="496800"/>
          </a:xfrm>
          <a:prstGeom prst="rect">
            <a:avLst/>
          </a:prstGeom>
          <a:noFill/>
          <a:ln>
            <a:noFill/>
          </a:ln>
        </p:spPr>
        <p:txBody>
          <a:bodyPr anchor="b"/>
          <a:p>
            <a:pPr>
              <a:lnSpc>
                <a:spcPct val="100000"/>
              </a:lnSpc>
            </a:pPr>
            <a:r>
              <a:rPr lang="it-IT" sz="1200" spc="-1" strike="noStrike">
                <a:solidFill>
                  <a:srgbClr val="000000"/>
                </a:solidFill>
                <a:uFill>
                  <a:solidFill>
                    <a:srgbClr val="ffffff"/>
                  </a:solidFill>
                </a:uFill>
                <a:latin typeface="+mn-lt"/>
                <a:ea typeface="+mn-ea"/>
              </a:rPr>
              <a:t>AMBIENTE &amp; SICUREZZA</a:t>
            </a:r>
            <a:endParaRPr/>
          </a:p>
        </p:txBody>
      </p:sp>
    </p:spTree>
  </p:cSld>
</p:notes>
</file>

<file path=ppt/notesSlides/notesSlide1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50" name="PlaceHolder 1"/>
          <p:cNvSpPr>
            <a:spLocks noGrp="1"/>
          </p:cNvSpPr>
          <p:nvPr>
            <p:ph type="body"/>
          </p:nvPr>
        </p:nvSpPr>
        <p:spPr>
          <a:xfrm>
            <a:off x="680400" y="4723560"/>
            <a:ext cx="5444280" cy="4474440"/>
          </a:xfrm>
          <a:prstGeom prst="rect">
            <a:avLst/>
          </a:prstGeom>
        </p:spPr>
        <p:txBody>
          <a:bodyPr/>
          <a:p>
            <a:endParaRPr/>
          </a:p>
        </p:txBody>
      </p:sp>
      <p:sp>
        <p:nvSpPr>
          <p:cNvPr id="351" name="TextShape 2"/>
          <p:cNvSpPr txBox="1"/>
          <p:nvPr/>
        </p:nvSpPr>
        <p:spPr>
          <a:xfrm>
            <a:off x="0" y="0"/>
            <a:ext cx="2948760" cy="496800"/>
          </a:xfrm>
          <a:prstGeom prst="rect">
            <a:avLst/>
          </a:prstGeom>
          <a:noFill/>
          <a:ln>
            <a:noFill/>
          </a:ln>
        </p:spPr>
        <p:txBody>
          <a:bodyPr/>
          <a:p>
            <a:pPr>
              <a:lnSpc>
                <a:spcPct val="100000"/>
              </a:lnSpc>
            </a:pPr>
            <a:r>
              <a:rPr lang="it-IT" sz="1200" spc="-1" strike="noStrike">
                <a:solidFill>
                  <a:srgbClr val="000000"/>
                </a:solidFill>
                <a:uFill>
                  <a:solidFill>
                    <a:srgbClr val="ffffff"/>
                  </a:solidFill>
                </a:uFill>
                <a:latin typeface="+mn-lt"/>
                <a:ea typeface="+mn-ea"/>
              </a:rPr>
              <a:t>COMITATO QUARTIERE ANNUNZIATA</a:t>
            </a:r>
            <a:endParaRPr/>
          </a:p>
        </p:txBody>
      </p:sp>
      <p:sp>
        <p:nvSpPr>
          <p:cNvPr id="352" name="TextShape 3"/>
          <p:cNvSpPr txBox="1"/>
          <p:nvPr/>
        </p:nvSpPr>
        <p:spPr>
          <a:xfrm>
            <a:off x="0" y="9445320"/>
            <a:ext cx="2948760" cy="496800"/>
          </a:xfrm>
          <a:prstGeom prst="rect">
            <a:avLst/>
          </a:prstGeom>
          <a:noFill/>
          <a:ln>
            <a:noFill/>
          </a:ln>
        </p:spPr>
        <p:txBody>
          <a:bodyPr anchor="b"/>
          <a:p>
            <a:pPr>
              <a:lnSpc>
                <a:spcPct val="100000"/>
              </a:lnSpc>
            </a:pPr>
            <a:r>
              <a:rPr lang="it-IT" sz="1200" spc="-1" strike="noStrike">
                <a:solidFill>
                  <a:srgbClr val="000000"/>
                </a:solidFill>
                <a:uFill>
                  <a:solidFill>
                    <a:srgbClr val="ffffff"/>
                  </a:solidFill>
                </a:uFill>
                <a:latin typeface="+mn-lt"/>
                <a:ea typeface="+mn-ea"/>
              </a:rPr>
              <a:t>AMBIENTE &amp; SICUREZZA</a:t>
            </a:r>
            <a:endParaRPr/>
          </a:p>
        </p:txBody>
      </p:sp>
    </p:spTree>
  </p:cSld>
</p:notes>
</file>

<file path=ppt/notesSlides/notesSlide1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53" name="PlaceHolder 1"/>
          <p:cNvSpPr>
            <a:spLocks noGrp="1"/>
          </p:cNvSpPr>
          <p:nvPr>
            <p:ph type="body"/>
          </p:nvPr>
        </p:nvSpPr>
        <p:spPr>
          <a:xfrm>
            <a:off x="680400" y="4723560"/>
            <a:ext cx="5444280" cy="4474440"/>
          </a:xfrm>
          <a:prstGeom prst="rect">
            <a:avLst/>
          </a:prstGeom>
        </p:spPr>
        <p:txBody>
          <a:bodyPr/>
          <a:p>
            <a:endParaRPr/>
          </a:p>
        </p:txBody>
      </p:sp>
      <p:sp>
        <p:nvSpPr>
          <p:cNvPr id="354" name="TextShape 2"/>
          <p:cNvSpPr txBox="1"/>
          <p:nvPr/>
        </p:nvSpPr>
        <p:spPr>
          <a:xfrm>
            <a:off x="0" y="0"/>
            <a:ext cx="2948760" cy="496800"/>
          </a:xfrm>
          <a:prstGeom prst="rect">
            <a:avLst/>
          </a:prstGeom>
          <a:noFill/>
          <a:ln>
            <a:noFill/>
          </a:ln>
        </p:spPr>
        <p:txBody>
          <a:bodyPr/>
          <a:p>
            <a:pPr>
              <a:lnSpc>
                <a:spcPct val="100000"/>
              </a:lnSpc>
            </a:pPr>
            <a:r>
              <a:rPr lang="it-IT" sz="1200" spc="-1" strike="noStrike">
                <a:solidFill>
                  <a:srgbClr val="000000"/>
                </a:solidFill>
                <a:uFill>
                  <a:solidFill>
                    <a:srgbClr val="ffffff"/>
                  </a:solidFill>
                </a:uFill>
                <a:latin typeface="+mn-lt"/>
                <a:ea typeface="+mn-ea"/>
              </a:rPr>
              <a:t>COMITATO QUARTIERE ANNUNZIATA</a:t>
            </a:r>
            <a:endParaRPr/>
          </a:p>
        </p:txBody>
      </p:sp>
      <p:sp>
        <p:nvSpPr>
          <p:cNvPr id="355" name="TextShape 3"/>
          <p:cNvSpPr txBox="1"/>
          <p:nvPr/>
        </p:nvSpPr>
        <p:spPr>
          <a:xfrm>
            <a:off x="0" y="9445320"/>
            <a:ext cx="2948760" cy="496800"/>
          </a:xfrm>
          <a:prstGeom prst="rect">
            <a:avLst/>
          </a:prstGeom>
          <a:noFill/>
          <a:ln>
            <a:noFill/>
          </a:ln>
        </p:spPr>
        <p:txBody>
          <a:bodyPr anchor="b"/>
          <a:p>
            <a:pPr>
              <a:lnSpc>
                <a:spcPct val="100000"/>
              </a:lnSpc>
            </a:pPr>
            <a:r>
              <a:rPr lang="it-IT" sz="1200" spc="-1" strike="noStrike">
                <a:solidFill>
                  <a:srgbClr val="000000"/>
                </a:solidFill>
                <a:uFill>
                  <a:solidFill>
                    <a:srgbClr val="ffffff"/>
                  </a:solidFill>
                </a:uFill>
                <a:latin typeface="+mn-lt"/>
                <a:ea typeface="+mn-ea"/>
              </a:rPr>
              <a:t>AMBIENTE &amp; SICUREZZA</a:t>
            </a:r>
            <a:endParaRPr/>
          </a:p>
        </p:txBody>
      </p:sp>
    </p:spTree>
  </p:cSld>
</p:notes>
</file>

<file path=ppt/notesSlides/notesSlide1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56" name="PlaceHolder 1"/>
          <p:cNvSpPr>
            <a:spLocks noGrp="1"/>
          </p:cNvSpPr>
          <p:nvPr>
            <p:ph type="body"/>
          </p:nvPr>
        </p:nvSpPr>
        <p:spPr>
          <a:xfrm>
            <a:off x="680400" y="4723560"/>
            <a:ext cx="5444280" cy="4474440"/>
          </a:xfrm>
          <a:prstGeom prst="rect">
            <a:avLst/>
          </a:prstGeom>
        </p:spPr>
        <p:txBody>
          <a:bodyPr/>
          <a:p>
            <a:endParaRPr/>
          </a:p>
        </p:txBody>
      </p:sp>
      <p:sp>
        <p:nvSpPr>
          <p:cNvPr id="357" name="TextShape 2"/>
          <p:cNvSpPr txBox="1"/>
          <p:nvPr/>
        </p:nvSpPr>
        <p:spPr>
          <a:xfrm>
            <a:off x="0" y="0"/>
            <a:ext cx="2948760" cy="496800"/>
          </a:xfrm>
          <a:prstGeom prst="rect">
            <a:avLst/>
          </a:prstGeom>
          <a:noFill/>
          <a:ln>
            <a:noFill/>
          </a:ln>
        </p:spPr>
        <p:txBody>
          <a:bodyPr/>
          <a:p>
            <a:pPr>
              <a:lnSpc>
                <a:spcPct val="100000"/>
              </a:lnSpc>
            </a:pPr>
            <a:r>
              <a:rPr lang="it-IT" sz="1200" spc="-1" strike="noStrike">
                <a:solidFill>
                  <a:srgbClr val="000000"/>
                </a:solidFill>
                <a:uFill>
                  <a:solidFill>
                    <a:srgbClr val="ffffff"/>
                  </a:solidFill>
                </a:uFill>
                <a:latin typeface="+mn-lt"/>
                <a:ea typeface="+mn-ea"/>
              </a:rPr>
              <a:t>COMITATO QUARTIERE ANNUNZIATA</a:t>
            </a:r>
            <a:endParaRPr/>
          </a:p>
        </p:txBody>
      </p:sp>
      <p:sp>
        <p:nvSpPr>
          <p:cNvPr id="358" name="TextShape 3"/>
          <p:cNvSpPr txBox="1"/>
          <p:nvPr/>
        </p:nvSpPr>
        <p:spPr>
          <a:xfrm>
            <a:off x="0" y="9445320"/>
            <a:ext cx="2948760" cy="496800"/>
          </a:xfrm>
          <a:prstGeom prst="rect">
            <a:avLst/>
          </a:prstGeom>
          <a:noFill/>
          <a:ln>
            <a:noFill/>
          </a:ln>
        </p:spPr>
        <p:txBody>
          <a:bodyPr anchor="b"/>
          <a:p>
            <a:pPr>
              <a:lnSpc>
                <a:spcPct val="100000"/>
              </a:lnSpc>
            </a:pPr>
            <a:r>
              <a:rPr lang="it-IT" sz="1200" spc="-1" strike="noStrike">
                <a:solidFill>
                  <a:srgbClr val="000000"/>
                </a:solidFill>
                <a:uFill>
                  <a:solidFill>
                    <a:srgbClr val="ffffff"/>
                  </a:solidFill>
                </a:uFill>
                <a:latin typeface="+mn-lt"/>
                <a:ea typeface="+mn-ea"/>
              </a:rPr>
              <a:t>AMBIENTE &amp; SICUREZZA</a:t>
            </a:r>
            <a:endParaRPr/>
          </a:p>
        </p:txBody>
      </p:sp>
    </p:spTree>
  </p:cSld>
</p:notes>
</file>

<file path=ppt/notesSlides/notesSlide1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59" name="PlaceHolder 1"/>
          <p:cNvSpPr>
            <a:spLocks noGrp="1"/>
          </p:cNvSpPr>
          <p:nvPr>
            <p:ph type="body"/>
          </p:nvPr>
        </p:nvSpPr>
        <p:spPr>
          <a:xfrm>
            <a:off x="680400" y="4723560"/>
            <a:ext cx="5444280" cy="4474440"/>
          </a:xfrm>
          <a:prstGeom prst="rect">
            <a:avLst/>
          </a:prstGeom>
        </p:spPr>
        <p:txBody>
          <a:bodyPr/>
          <a:p>
            <a:endParaRPr/>
          </a:p>
        </p:txBody>
      </p:sp>
      <p:sp>
        <p:nvSpPr>
          <p:cNvPr id="360" name="TextShape 2"/>
          <p:cNvSpPr txBox="1"/>
          <p:nvPr/>
        </p:nvSpPr>
        <p:spPr>
          <a:xfrm>
            <a:off x="0" y="0"/>
            <a:ext cx="2948760" cy="496800"/>
          </a:xfrm>
          <a:prstGeom prst="rect">
            <a:avLst/>
          </a:prstGeom>
          <a:noFill/>
          <a:ln>
            <a:noFill/>
          </a:ln>
        </p:spPr>
        <p:txBody>
          <a:bodyPr/>
          <a:p>
            <a:pPr>
              <a:lnSpc>
                <a:spcPct val="100000"/>
              </a:lnSpc>
            </a:pPr>
            <a:r>
              <a:rPr lang="it-IT" sz="1200" spc="-1" strike="noStrike">
                <a:solidFill>
                  <a:srgbClr val="000000"/>
                </a:solidFill>
                <a:uFill>
                  <a:solidFill>
                    <a:srgbClr val="ffffff"/>
                  </a:solidFill>
                </a:uFill>
                <a:latin typeface="+mn-lt"/>
                <a:ea typeface="+mn-ea"/>
              </a:rPr>
              <a:t>COMITATO QUARTIERE ANNUNZIATA</a:t>
            </a:r>
            <a:endParaRPr/>
          </a:p>
        </p:txBody>
      </p:sp>
      <p:sp>
        <p:nvSpPr>
          <p:cNvPr id="361" name="TextShape 3"/>
          <p:cNvSpPr txBox="1"/>
          <p:nvPr/>
        </p:nvSpPr>
        <p:spPr>
          <a:xfrm>
            <a:off x="0" y="9445320"/>
            <a:ext cx="2948760" cy="496800"/>
          </a:xfrm>
          <a:prstGeom prst="rect">
            <a:avLst/>
          </a:prstGeom>
          <a:noFill/>
          <a:ln>
            <a:noFill/>
          </a:ln>
        </p:spPr>
        <p:txBody>
          <a:bodyPr anchor="b"/>
          <a:p>
            <a:pPr>
              <a:lnSpc>
                <a:spcPct val="100000"/>
              </a:lnSpc>
            </a:pPr>
            <a:r>
              <a:rPr lang="it-IT" sz="1200" spc="-1" strike="noStrike">
                <a:solidFill>
                  <a:srgbClr val="000000"/>
                </a:solidFill>
                <a:uFill>
                  <a:solidFill>
                    <a:srgbClr val="ffffff"/>
                  </a:solidFill>
                </a:uFill>
                <a:latin typeface="+mn-lt"/>
                <a:ea typeface="+mn-ea"/>
              </a:rPr>
              <a:t>AMBIENTE &amp; SICUREZZA</a:t>
            </a:r>
            <a:endParaRPr/>
          </a:p>
        </p:txBody>
      </p:sp>
    </p:spTree>
  </p:cSld>
</p:notes>
</file>

<file path=ppt/notesSlides/notesSlide1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62" name="PlaceHolder 1"/>
          <p:cNvSpPr>
            <a:spLocks noGrp="1"/>
          </p:cNvSpPr>
          <p:nvPr>
            <p:ph type="body"/>
          </p:nvPr>
        </p:nvSpPr>
        <p:spPr>
          <a:xfrm>
            <a:off x="680400" y="4723560"/>
            <a:ext cx="5444280" cy="4474440"/>
          </a:xfrm>
          <a:prstGeom prst="rect">
            <a:avLst/>
          </a:prstGeom>
        </p:spPr>
        <p:txBody>
          <a:bodyPr/>
          <a:p>
            <a:endParaRPr/>
          </a:p>
        </p:txBody>
      </p:sp>
      <p:sp>
        <p:nvSpPr>
          <p:cNvPr id="363" name="TextShape 2"/>
          <p:cNvSpPr txBox="1"/>
          <p:nvPr/>
        </p:nvSpPr>
        <p:spPr>
          <a:xfrm>
            <a:off x="0" y="0"/>
            <a:ext cx="2948760" cy="496800"/>
          </a:xfrm>
          <a:prstGeom prst="rect">
            <a:avLst/>
          </a:prstGeom>
          <a:noFill/>
          <a:ln>
            <a:noFill/>
          </a:ln>
        </p:spPr>
        <p:txBody>
          <a:bodyPr/>
          <a:p>
            <a:pPr>
              <a:lnSpc>
                <a:spcPct val="100000"/>
              </a:lnSpc>
            </a:pPr>
            <a:r>
              <a:rPr lang="it-IT" sz="1200" spc="-1" strike="noStrike">
                <a:solidFill>
                  <a:srgbClr val="000000"/>
                </a:solidFill>
                <a:uFill>
                  <a:solidFill>
                    <a:srgbClr val="ffffff"/>
                  </a:solidFill>
                </a:uFill>
                <a:latin typeface="+mn-lt"/>
                <a:ea typeface="+mn-ea"/>
              </a:rPr>
              <a:t>COMITATO QUARTIERE ANNUNZIATA</a:t>
            </a:r>
            <a:endParaRPr/>
          </a:p>
        </p:txBody>
      </p:sp>
      <p:sp>
        <p:nvSpPr>
          <p:cNvPr id="364" name="TextShape 3"/>
          <p:cNvSpPr txBox="1"/>
          <p:nvPr/>
        </p:nvSpPr>
        <p:spPr>
          <a:xfrm>
            <a:off x="0" y="9445320"/>
            <a:ext cx="2948760" cy="496800"/>
          </a:xfrm>
          <a:prstGeom prst="rect">
            <a:avLst/>
          </a:prstGeom>
          <a:noFill/>
          <a:ln>
            <a:noFill/>
          </a:ln>
        </p:spPr>
        <p:txBody>
          <a:bodyPr anchor="b"/>
          <a:p>
            <a:pPr>
              <a:lnSpc>
                <a:spcPct val="100000"/>
              </a:lnSpc>
            </a:pPr>
            <a:r>
              <a:rPr lang="it-IT" sz="1200" spc="-1" strike="noStrike">
                <a:solidFill>
                  <a:srgbClr val="000000"/>
                </a:solidFill>
                <a:uFill>
                  <a:solidFill>
                    <a:srgbClr val="ffffff"/>
                  </a:solidFill>
                </a:uFill>
                <a:latin typeface="+mn-lt"/>
                <a:ea typeface="+mn-ea"/>
              </a:rPr>
              <a:t>AMBIENTE &amp; SICUREZZA</a:t>
            </a:r>
            <a:endParaRPr/>
          </a:p>
        </p:txBody>
      </p:sp>
    </p:spTree>
  </p:cSld>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11" name="PlaceHolder 1"/>
          <p:cNvSpPr>
            <a:spLocks noGrp="1"/>
          </p:cNvSpPr>
          <p:nvPr>
            <p:ph type="body"/>
          </p:nvPr>
        </p:nvSpPr>
        <p:spPr>
          <a:xfrm>
            <a:off x="680400" y="4723560"/>
            <a:ext cx="5444280" cy="4474440"/>
          </a:xfrm>
          <a:prstGeom prst="rect">
            <a:avLst/>
          </a:prstGeom>
        </p:spPr>
        <p:txBody>
          <a:bodyPr/>
          <a:p>
            <a:endParaRPr/>
          </a:p>
        </p:txBody>
      </p:sp>
      <p:sp>
        <p:nvSpPr>
          <p:cNvPr id="312" name="TextShape 2"/>
          <p:cNvSpPr txBox="1"/>
          <p:nvPr/>
        </p:nvSpPr>
        <p:spPr>
          <a:xfrm>
            <a:off x="0" y="0"/>
            <a:ext cx="2948760" cy="496800"/>
          </a:xfrm>
          <a:prstGeom prst="rect">
            <a:avLst/>
          </a:prstGeom>
          <a:noFill/>
          <a:ln>
            <a:noFill/>
          </a:ln>
        </p:spPr>
        <p:txBody>
          <a:bodyPr/>
          <a:p>
            <a:pPr>
              <a:lnSpc>
                <a:spcPct val="100000"/>
              </a:lnSpc>
            </a:pPr>
            <a:r>
              <a:rPr lang="it-IT" sz="1200" spc="-1" strike="noStrike">
                <a:solidFill>
                  <a:srgbClr val="000000"/>
                </a:solidFill>
                <a:uFill>
                  <a:solidFill>
                    <a:srgbClr val="ffffff"/>
                  </a:solidFill>
                </a:uFill>
                <a:latin typeface="+mn-lt"/>
                <a:ea typeface="+mn-ea"/>
              </a:rPr>
              <a:t>COMITATO QUARTIERE ANNUNZIATA</a:t>
            </a:r>
            <a:endParaRPr/>
          </a:p>
        </p:txBody>
      </p:sp>
      <p:sp>
        <p:nvSpPr>
          <p:cNvPr id="313" name="TextShape 3"/>
          <p:cNvSpPr txBox="1"/>
          <p:nvPr/>
        </p:nvSpPr>
        <p:spPr>
          <a:xfrm>
            <a:off x="0" y="9445320"/>
            <a:ext cx="2948760" cy="496800"/>
          </a:xfrm>
          <a:prstGeom prst="rect">
            <a:avLst/>
          </a:prstGeom>
          <a:noFill/>
          <a:ln>
            <a:noFill/>
          </a:ln>
        </p:spPr>
        <p:txBody>
          <a:bodyPr anchor="b"/>
          <a:p>
            <a:pPr>
              <a:lnSpc>
                <a:spcPct val="100000"/>
              </a:lnSpc>
            </a:pPr>
            <a:r>
              <a:rPr lang="it-IT" sz="1200" spc="-1" strike="noStrike">
                <a:solidFill>
                  <a:srgbClr val="000000"/>
                </a:solidFill>
                <a:uFill>
                  <a:solidFill>
                    <a:srgbClr val="ffffff"/>
                  </a:solidFill>
                </a:uFill>
                <a:latin typeface="+mn-lt"/>
                <a:ea typeface="+mn-ea"/>
              </a:rPr>
              <a:t>AMBIENTE &amp; SICUREZZA</a:t>
            </a:r>
            <a:endParaRPr/>
          </a:p>
        </p:txBody>
      </p:sp>
    </p:spTree>
  </p:cSld>
</p:notes>
</file>

<file path=ppt/notesSlides/notesSlide2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65" name="PlaceHolder 1"/>
          <p:cNvSpPr>
            <a:spLocks noGrp="1"/>
          </p:cNvSpPr>
          <p:nvPr>
            <p:ph type="body"/>
          </p:nvPr>
        </p:nvSpPr>
        <p:spPr>
          <a:xfrm>
            <a:off x="680400" y="4723560"/>
            <a:ext cx="5444280" cy="4474440"/>
          </a:xfrm>
          <a:prstGeom prst="rect">
            <a:avLst/>
          </a:prstGeom>
        </p:spPr>
        <p:txBody>
          <a:bodyPr/>
          <a:p>
            <a:endParaRPr/>
          </a:p>
        </p:txBody>
      </p:sp>
      <p:sp>
        <p:nvSpPr>
          <p:cNvPr id="366" name="TextShape 2"/>
          <p:cNvSpPr txBox="1"/>
          <p:nvPr/>
        </p:nvSpPr>
        <p:spPr>
          <a:xfrm>
            <a:off x="0" y="0"/>
            <a:ext cx="2948760" cy="496800"/>
          </a:xfrm>
          <a:prstGeom prst="rect">
            <a:avLst/>
          </a:prstGeom>
          <a:noFill/>
          <a:ln>
            <a:noFill/>
          </a:ln>
        </p:spPr>
        <p:txBody>
          <a:bodyPr/>
          <a:p>
            <a:pPr>
              <a:lnSpc>
                <a:spcPct val="100000"/>
              </a:lnSpc>
            </a:pPr>
            <a:r>
              <a:rPr lang="it-IT" sz="1200" spc="-1" strike="noStrike">
                <a:solidFill>
                  <a:srgbClr val="000000"/>
                </a:solidFill>
                <a:uFill>
                  <a:solidFill>
                    <a:srgbClr val="ffffff"/>
                  </a:solidFill>
                </a:uFill>
                <a:latin typeface="+mn-lt"/>
                <a:ea typeface="+mn-ea"/>
              </a:rPr>
              <a:t>COMITATO QUARTIERE ANNUNZIATA</a:t>
            </a:r>
            <a:endParaRPr/>
          </a:p>
        </p:txBody>
      </p:sp>
      <p:sp>
        <p:nvSpPr>
          <p:cNvPr id="367" name="TextShape 3"/>
          <p:cNvSpPr txBox="1"/>
          <p:nvPr/>
        </p:nvSpPr>
        <p:spPr>
          <a:xfrm>
            <a:off x="0" y="9445320"/>
            <a:ext cx="2948760" cy="496800"/>
          </a:xfrm>
          <a:prstGeom prst="rect">
            <a:avLst/>
          </a:prstGeom>
          <a:noFill/>
          <a:ln>
            <a:noFill/>
          </a:ln>
        </p:spPr>
        <p:txBody>
          <a:bodyPr anchor="b"/>
          <a:p>
            <a:pPr>
              <a:lnSpc>
                <a:spcPct val="100000"/>
              </a:lnSpc>
            </a:pPr>
            <a:r>
              <a:rPr lang="it-IT" sz="1200" spc="-1" strike="noStrike">
                <a:solidFill>
                  <a:srgbClr val="000000"/>
                </a:solidFill>
                <a:uFill>
                  <a:solidFill>
                    <a:srgbClr val="ffffff"/>
                  </a:solidFill>
                </a:uFill>
                <a:latin typeface="+mn-lt"/>
                <a:ea typeface="+mn-ea"/>
              </a:rPr>
              <a:t>AMBIENTE &amp; SICUREZZA</a:t>
            </a:r>
            <a:endParaRPr/>
          </a:p>
        </p:txBody>
      </p:sp>
    </p:spTree>
  </p:cSld>
</p:notes>
</file>

<file path=ppt/notesSlides/notesSlide2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68" name="PlaceHolder 1"/>
          <p:cNvSpPr>
            <a:spLocks noGrp="1"/>
          </p:cNvSpPr>
          <p:nvPr>
            <p:ph type="body"/>
          </p:nvPr>
        </p:nvSpPr>
        <p:spPr>
          <a:xfrm>
            <a:off x="680400" y="4723560"/>
            <a:ext cx="5444280" cy="4474440"/>
          </a:xfrm>
          <a:prstGeom prst="rect">
            <a:avLst/>
          </a:prstGeom>
        </p:spPr>
        <p:txBody>
          <a:bodyPr/>
          <a:p>
            <a:endParaRPr/>
          </a:p>
        </p:txBody>
      </p:sp>
      <p:sp>
        <p:nvSpPr>
          <p:cNvPr id="369" name="TextShape 2"/>
          <p:cNvSpPr txBox="1"/>
          <p:nvPr/>
        </p:nvSpPr>
        <p:spPr>
          <a:xfrm>
            <a:off x="0" y="0"/>
            <a:ext cx="2948760" cy="496800"/>
          </a:xfrm>
          <a:prstGeom prst="rect">
            <a:avLst/>
          </a:prstGeom>
          <a:noFill/>
          <a:ln>
            <a:noFill/>
          </a:ln>
        </p:spPr>
        <p:txBody>
          <a:bodyPr/>
          <a:p>
            <a:pPr>
              <a:lnSpc>
                <a:spcPct val="100000"/>
              </a:lnSpc>
            </a:pPr>
            <a:r>
              <a:rPr lang="it-IT" sz="1200" spc="-1" strike="noStrike">
                <a:solidFill>
                  <a:srgbClr val="000000"/>
                </a:solidFill>
                <a:uFill>
                  <a:solidFill>
                    <a:srgbClr val="ffffff"/>
                  </a:solidFill>
                </a:uFill>
                <a:latin typeface="+mn-lt"/>
                <a:ea typeface="+mn-ea"/>
              </a:rPr>
              <a:t>COMITATO QUARTIERE ANNUNZIATA</a:t>
            </a:r>
            <a:endParaRPr/>
          </a:p>
        </p:txBody>
      </p:sp>
      <p:sp>
        <p:nvSpPr>
          <p:cNvPr id="370" name="TextShape 3"/>
          <p:cNvSpPr txBox="1"/>
          <p:nvPr/>
        </p:nvSpPr>
        <p:spPr>
          <a:xfrm>
            <a:off x="0" y="9445320"/>
            <a:ext cx="2948760" cy="496800"/>
          </a:xfrm>
          <a:prstGeom prst="rect">
            <a:avLst/>
          </a:prstGeom>
          <a:noFill/>
          <a:ln>
            <a:noFill/>
          </a:ln>
        </p:spPr>
        <p:txBody>
          <a:bodyPr anchor="b"/>
          <a:p>
            <a:pPr>
              <a:lnSpc>
                <a:spcPct val="100000"/>
              </a:lnSpc>
            </a:pPr>
            <a:r>
              <a:rPr lang="it-IT" sz="1200" spc="-1" strike="noStrike">
                <a:solidFill>
                  <a:srgbClr val="000000"/>
                </a:solidFill>
                <a:uFill>
                  <a:solidFill>
                    <a:srgbClr val="ffffff"/>
                  </a:solidFill>
                </a:uFill>
                <a:latin typeface="+mn-lt"/>
                <a:ea typeface="+mn-ea"/>
              </a:rPr>
              <a:t>AMBIENTE &amp; SICUREZZA</a:t>
            </a:r>
            <a:endParaRPr/>
          </a:p>
        </p:txBody>
      </p:sp>
    </p:spTree>
  </p:cSld>
</p:notes>
</file>

<file path=ppt/notesSlides/notesSlide2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71" name="PlaceHolder 1"/>
          <p:cNvSpPr>
            <a:spLocks noGrp="1"/>
          </p:cNvSpPr>
          <p:nvPr>
            <p:ph type="body"/>
          </p:nvPr>
        </p:nvSpPr>
        <p:spPr>
          <a:xfrm>
            <a:off x="680400" y="4723560"/>
            <a:ext cx="5444280" cy="4474440"/>
          </a:xfrm>
          <a:prstGeom prst="rect">
            <a:avLst/>
          </a:prstGeom>
        </p:spPr>
        <p:txBody>
          <a:bodyPr/>
          <a:p>
            <a:endParaRPr/>
          </a:p>
        </p:txBody>
      </p:sp>
      <p:sp>
        <p:nvSpPr>
          <p:cNvPr id="372" name="TextShape 2"/>
          <p:cNvSpPr txBox="1"/>
          <p:nvPr/>
        </p:nvSpPr>
        <p:spPr>
          <a:xfrm>
            <a:off x="0" y="0"/>
            <a:ext cx="2948760" cy="496800"/>
          </a:xfrm>
          <a:prstGeom prst="rect">
            <a:avLst/>
          </a:prstGeom>
          <a:noFill/>
          <a:ln>
            <a:noFill/>
          </a:ln>
        </p:spPr>
        <p:txBody>
          <a:bodyPr/>
          <a:p>
            <a:pPr>
              <a:lnSpc>
                <a:spcPct val="100000"/>
              </a:lnSpc>
            </a:pPr>
            <a:r>
              <a:rPr lang="it-IT" sz="1200" spc="-1" strike="noStrike">
                <a:solidFill>
                  <a:srgbClr val="000000"/>
                </a:solidFill>
                <a:uFill>
                  <a:solidFill>
                    <a:srgbClr val="ffffff"/>
                  </a:solidFill>
                </a:uFill>
                <a:latin typeface="+mn-lt"/>
                <a:ea typeface="+mn-ea"/>
              </a:rPr>
              <a:t>COMITATO QUARTIERE ANNUNZIATA</a:t>
            </a:r>
            <a:endParaRPr/>
          </a:p>
        </p:txBody>
      </p:sp>
      <p:sp>
        <p:nvSpPr>
          <p:cNvPr id="373" name="TextShape 3"/>
          <p:cNvSpPr txBox="1"/>
          <p:nvPr/>
        </p:nvSpPr>
        <p:spPr>
          <a:xfrm>
            <a:off x="0" y="9445320"/>
            <a:ext cx="2948760" cy="496800"/>
          </a:xfrm>
          <a:prstGeom prst="rect">
            <a:avLst/>
          </a:prstGeom>
          <a:noFill/>
          <a:ln>
            <a:noFill/>
          </a:ln>
        </p:spPr>
        <p:txBody>
          <a:bodyPr anchor="b"/>
          <a:p>
            <a:pPr>
              <a:lnSpc>
                <a:spcPct val="100000"/>
              </a:lnSpc>
            </a:pPr>
            <a:r>
              <a:rPr lang="it-IT" sz="1200" spc="-1" strike="noStrike">
                <a:solidFill>
                  <a:srgbClr val="000000"/>
                </a:solidFill>
                <a:uFill>
                  <a:solidFill>
                    <a:srgbClr val="ffffff"/>
                  </a:solidFill>
                </a:uFill>
                <a:latin typeface="+mn-lt"/>
                <a:ea typeface="+mn-ea"/>
              </a:rPr>
              <a:t>AMBIENTE &amp; SICUREZZA</a:t>
            </a:r>
            <a:endParaRPr/>
          </a:p>
        </p:txBody>
      </p:sp>
    </p:spTree>
  </p:cSld>
</p:notes>
</file>

<file path=ppt/notesSlides/notesSlide2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74" name="PlaceHolder 1"/>
          <p:cNvSpPr>
            <a:spLocks noGrp="1"/>
          </p:cNvSpPr>
          <p:nvPr>
            <p:ph type="body"/>
          </p:nvPr>
        </p:nvSpPr>
        <p:spPr>
          <a:xfrm>
            <a:off x="680400" y="4723560"/>
            <a:ext cx="5444280" cy="4474440"/>
          </a:xfrm>
          <a:prstGeom prst="rect">
            <a:avLst/>
          </a:prstGeom>
        </p:spPr>
        <p:txBody>
          <a:bodyPr/>
          <a:p>
            <a:endParaRPr/>
          </a:p>
        </p:txBody>
      </p:sp>
      <p:sp>
        <p:nvSpPr>
          <p:cNvPr id="375" name="TextShape 2"/>
          <p:cNvSpPr txBox="1"/>
          <p:nvPr/>
        </p:nvSpPr>
        <p:spPr>
          <a:xfrm>
            <a:off x="0" y="0"/>
            <a:ext cx="2948760" cy="496800"/>
          </a:xfrm>
          <a:prstGeom prst="rect">
            <a:avLst/>
          </a:prstGeom>
          <a:noFill/>
          <a:ln>
            <a:noFill/>
          </a:ln>
        </p:spPr>
        <p:txBody>
          <a:bodyPr/>
          <a:p>
            <a:pPr>
              <a:lnSpc>
                <a:spcPct val="100000"/>
              </a:lnSpc>
            </a:pPr>
            <a:r>
              <a:rPr lang="it-IT" sz="1200" spc="-1" strike="noStrike">
                <a:solidFill>
                  <a:srgbClr val="000000"/>
                </a:solidFill>
                <a:uFill>
                  <a:solidFill>
                    <a:srgbClr val="ffffff"/>
                  </a:solidFill>
                </a:uFill>
                <a:latin typeface="+mn-lt"/>
                <a:ea typeface="+mn-ea"/>
              </a:rPr>
              <a:t>COMITATO QUARTIERE ANNUNZIATA</a:t>
            </a:r>
            <a:endParaRPr/>
          </a:p>
        </p:txBody>
      </p:sp>
      <p:sp>
        <p:nvSpPr>
          <p:cNvPr id="376" name="TextShape 3"/>
          <p:cNvSpPr txBox="1"/>
          <p:nvPr/>
        </p:nvSpPr>
        <p:spPr>
          <a:xfrm>
            <a:off x="0" y="9445320"/>
            <a:ext cx="2948760" cy="496800"/>
          </a:xfrm>
          <a:prstGeom prst="rect">
            <a:avLst/>
          </a:prstGeom>
          <a:noFill/>
          <a:ln>
            <a:noFill/>
          </a:ln>
        </p:spPr>
        <p:txBody>
          <a:bodyPr anchor="b"/>
          <a:p>
            <a:pPr>
              <a:lnSpc>
                <a:spcPct val="100000"/>
              </a:lnSpc>
            </a:pPr>
            <a:r>
              <a:rPr lang="it-IT" sz="1200" spc="-1" strike="noStrike">
                <a:solidFill>
                  <a:srgbClr val="000000"/>
                </a:solidFill>
                <a:uFill>
                  <a:solidFill>
                    <a:srgbClr val="ffffff"/>
                  </a:solidFill>
                </a:uFill>
                <a:latin typeface="+mn-lt"/>
                <a:ea typeface="+mn-ea"/>
              </a:rPr>
              <a:t>AMBIENTE &amp; SICUREZZA</a:t>
            </a:r>
            <a:endParaRPr/>
          </a:p>
        </p:txBody>
      </p:sp>
    </p:spTree>
  </p:cSld>
</p:notes>
</file>

<file path=ppt/notesSlides/notesSlide2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77" name="PlaceHolder 1"/>
          <p:cNvSpPr>
            <a:spLocks noGrp="1"/>
          </p:cNvSpPr>
          <p:nvPr>
            <p:ph type="body"/>
          </p:nvPr>
        </p:nvSpPr>
        <p:spPr>
          <a:xfrm>
            <a:off x="680400" y="4723560"/>
            <a:ext cx="5444280" cy="4474440"/>
          </a:xfrm>
          <a:prstGeom prst="rect">
            <a:avLst/>
          </a:prstGeom>
        </p:spPr>
        <p:txBody>
          <a:bodyPr/>
          <a:p>
            <a:endParaRPr/>
          </a:p>
        </p:txBody>
      </p:sp>
      <p:sp>
        <p:nvSpPr>
          <p:cNvPr id="378" name="TextShape 2"/>
          <p:cNvSpPr txBox="1"/>
          <p:nvPr/>
        </p:nvSpPr>
        <p:spPr>
          <a:xfrm>
            <a:off x="0" y="0"/>
            <a:ext cx="2948760" cy="496800"/>
          </a:xfrm>
          <a:prstGeom prst="rect">
            <a:avLst/>
          </a:prstGeom>
          <a:noFill/>
          <a:ln>
            <a:noFill/>
          </a:ln>
        </p:spPr>
        <p:txBody>
          <a:bodyPr/>
          <a:p>
            <a:pPr>
              <a:lnSpc>
                <a:spcPct val="100000"/>
              </a:lnSpc>
            </a:pPr>
            <a:r>
              <a:rPr lang="it-IT" sz="1200" spc="-1" strike="noStrike">
                <a:solidFill>
                  <a:srgbClr val="000000"/>
                </a:solidFill>
                <a:uFill>
                  <a:solidFill>
                    <a:srgbClr val="ffffff"/>
                  </a:solidFill>
                </a:uFill>
                <a:latin typeface="+mn-lt"/>
                <a:ea typeface="+mn-ea"/>
              </a:rPr>
              <a:t>COMITATO QUARTIERE ANNUNZIATA</a:t>
            </a:r>
            <a:endParaRPr/>
          </a:p>
        </p:txBody>
      </p:sp>
      <p:sp>
        <p:nvSpPr>
          <p:cNvPr id="379" name="TextShape 3"/>
          <p:cNvSpPr txBox="1"/>
          <p:nvPr/>
        </p:nvSpPr>
        <p:spPr>
          <a:xfrm>
            <a:off x="0" y="9445320"/>
            <a:ext cx="2948760" cy="496800"/>
          </a:xfrm>
          <a:prstGeom prst="rect">
            <a:avLst/>
          </a:prstGeom>
          <a:noFill/>
          <a:ln>
            <a:noFill/>
          </a:ln>
        </p:spPr>
        <p:txBody>
          <a:bodyPr anchor="b"/>
          <a:p>
            <a:pPr>
              <a:lnSpc>
                <a:spcPct val="100000"/>
              </a:lnSpc>
            </a:pPr>
            <a:r>
              <a:rPr lang="it-IT" sz="1200" spc="-1" strike="noStrike">
                <a:solidFill>
                  <a:srgbClr val="000000"/>
                </a:solidFill>
                <a:uFill>
                  <a:solidFill>
                    <a:srgbClr val="ffffff"/>
                  </a:solidFill>
                </a:uFill>
                <a:latin typeface="+mn-lt"/>
                <a:ea typeface="+mn-ea"/>
              </a:rPr>
              <a:t>AMBIENTE &amp; SICUREZZA</a:t>
            </a:r>
            <a:endParaRPr/>
          </a:p>
        </p:txBody>
      </p:sp>
    </p:spTree>
  </p:cSld>
</p:notes>
</file>

<file path=ppt/notesSlides/notesSlide2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80" name="PlaceHolder 1"/>
          <p:cNvSpPr>
            <a:spLocks noGrp="1"/>
          </p:cNvSpPr>
          <p:nvPr>
            <p:ph type="body"/>
          </p:nvPr>
        </p:nvSpPr>
        <p:spPr>
          <a:xfrm>
            <a:off x="680400" y="4723560"/>
            <a:ext cx="5444280" cy="4474440"/>
          </a:xfrm>
          <a:prstGeom prst="rect">
            <a:avLst/>
          </a:prstGeom>
        </p:spPr>
        <p:txBody>
          <a:bodyPr/>
          <a:p>
            <a:endParaRPr/>
          </a:p>
        </p:txBody>
      </p:sp>
      <p:sp>
        <p:nvSpPr>
          <p:cNvPr id="381" name="TextShape 2"/>
          <p:cNvSpPr txBox="1"/>
          <p:nvPr/>
        </p:nvSpPr>
        <p:spPr>
          <a:xfrm>
            <a:off x="0" y="0"/>
            <a:ext cx="2948760" cy="496800"/>
          </a:xfrm>
          <a:prstGeom prst="rect">
            <a:avLst/>
          </a:prstGeom>
          <a:noFill/>
          <a:ln>
            <a:noFill/>
          </a:ln>
        </p:spPr>
        <p:txBody>
          <a:bodyPr/>
          <a:p>
            <a:pPr>
              <a:lnSpc>
                <a:spcPct val="100000"/>
              </a:lnSpc>
            </a:pPr>
            <a:r>
              <a:rPr lang="it-IT" sz="1200" spc="-1" strike="noStrike">
                <a:solidFill>
                  <a:srgbClr val="000000"/>
                </a:solidFill>
                <a:uFill>
                  <a:solidFill>
                    <a:srgbClr val="ffffff"/>
                  </a:solidFill>
                </a:uFill>
                <a:latin typeface="+mn-lt"/>
                <a:ea typeface="+mn-ea"/>
              </a:rPr>
              <a:t>COMITATO QUARTIERE ANNUNZIATA</a:t>
            </a:r>
            <a:endParaRPr/>
          </a:p>
        </p:txBody>
      </p:sp>
      <p:sp>
        <p:nvSpPr>
          <p:cNvPr id="382" name="TextShape 3"/>
          <p:cNvSpPr txBox="1"/>
          <p:nvPr/>
        </p:nvSpPr>
        <p:spPr>
          <a:xfrm>
            <a:off x="0" y="9445320"/>
            <a:ext cx="2948760" cy="496800"/>
          </a:xfrm>
          <a:prstGeom prst="rect">
            <a:avLst/>
          </a:prstGeom>
          <a:noFill/>
          <a:ln>
            <a:noFill/>
          </a:ln>
        </p:spPr>
        <p:txBody>
          <a:bodyPr anchor="b"/>
          <a:p>
            <a:pPr>
              <a:lnSpc>
                <a:spcPct val="100000"/>
              </a:lnSpc>
            </a:pPr>
            <a:r>
              <a:rPr lang="it-IT" sz="1200" spc="-1" strike="noStrike">
                <a:solidFill>
                  <a:srgbClr val="000000"/>
                </a:solidFill>
                <a:uFill>
                  <a:solidFill>
                    <a:srgbClr val="ffffff"/>
                  </a:solidFill>
                </a:uFill>
                <a:latin typeface="+mn-lt"/>
                <a:ea typeface="+mn-ea"/>
              </a:rPr>
              <a:t>AMBIENTE &amp; SICUREZZA</a:t>
            </a:r>
            <a:endParaRPr/>
          </a:p>
        </p:txBody>
      </p:sp>
    </p:spTree>
  </p:cSld>
</p:notes>
</file>

<file path=ppt/notesSlides/notesSlide2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83" name="PlaceHolder 1"/>
          <p:cNvSpPr>
            <a:spLocks noGrp="1"/>
          </p:cNvSpPr>
          <p:nvPr>
            <p:ph type="body"/>
          </p:nvPr>
        </p:nvSpPr>
        <p:spPr>
          <a:xfrm>
            <a:off x="680400" y="4723560"/>
            <a:ext cx="5444280" cy="4474440"/>
          </a:xfrm>
          <a:prstGeom prst="rect">
            <a:avLst/>
          </a:prstGeom>
        </p:spPr>
        <p:txBody>
          <a:bodyPr/>
          <a:p>
            <a:endParaRPr/>
          </a:p>
        </p:txBody>
      </p:sp>
      <p:sp>
        <p:nvSpPr>
          <p:cNvPr id="384" name="TextShape 2"/>
          <p:cNvSpPr txBox="1"/>
          <p:nvPr/>
        </p:nvSpPr>
        <p:spPr>
          <a:xfrm>
            <a:off x="0" y="0"/>
            <a:ext cx="2948760" cy="496800"/>
          </a:xfrm>
          <a:prstGeom prst="rect">
            <a:avLst/>
          </a:prstGeom>
          <a:noFill/>
          <a:ln>
            <a:noFill/>
          </a:ln>
        </p:spPr>
        <p:txBody>
          <a:bodyPr/>
          <a:p>
            <a:pPr>
              <a:lnSpc>
                <a:spcPct val="100000"/>
              </a:lnSpc>
            </a:pPr>
            <a:r>
              <a:rPr lang="it-IT" sz="1200" spc="-1" strike="noStrike">
                <a:solidFill>
                  <a:srgbClr val="000000"/>
                </a:solidFill>
                <a:uFill>
                  <a:solidFill>
                    <a:srgbClr val="ffffff"/>
                  </a:solidFill>
                </a:uFill>
                <a:latin typeface="+mn-lt"/>
                <a:ea typeface="+mn-ea"/>
              </a:rPr>
              <a:t>COMITATO QUARTIERE ANNUNZIATA</a:t>
            </a:r>
            <a:endParaRPr/>
          </a:p>
        </p:txBody>
      </p:sp>
      <p:sp>
        <p:nvSpPr>
          <p:cNvPr id="385" name="TextShape 3"/>
          <p:cNvSpPr txBox="1"/>
          <p:nvPr/>
        </p:nvSpPr>
        <p:spPr>
          <a:xfrm>
            <a:off x="0" y="9445320"/>
            <a:ext cx="2948760" cy="496800"/>
          </a:xfrm>
          <a:prstGeom prst="rect">
            <a:avLst/>
          </a:prstGeom>
          <a:noFill/>
          <a:ln>
            <a:noFill/>
          </a:ln>
        </p:spPr>
        <p:txBody>
          <a:bodyPr anchor="b"/>
          <a:p>
            <a:pPr>
              <a:lnSpc>
                <a:spcPct val="100000"/>
              </a:lnSpc>
            </a:pPr>
            <a:r>
              <a:rPr lang="it-IT" sz="1200" spc="-1" strike="noStrike">
                <a:solidFill>
                  <a:srgbClr val="000000"/>
                </a:solidFill>
                <a:uFill>
                  <a:solidFill>
                    <a:srgbClr val="ffffff"/>
                  </a:solidFill>
                </a:uFill>
                <a:latin typeface="+mn-lt"/>
                <a:ea typeface="+mn-ea"/>
              </a:rPr>
              <a:t>AMBIENTE &amp; SICUREZZA</a:t>
            </a:r>
            <a:endParaRPr/>
          </a:p>
        </p:txBody>
      </p:sp>
    </p:spTree>
  </p:cSld>
</p:notes>
</file>

<file path=ppt/notesSlides/notesSlide2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86" name="PlaceHolder 1"/>
          <p:cNvSpPr>
            <a:spLocks noGrp="1"/>
          </p:cNvSpPr>
          <p:nvPr>
            <p:ph type="body"/>
          </p:nvPr>
        </p:nvSpPr>
        <p:spPr>
          <a:xfrm>
            <a:off x="680400" y="4723560"/>
            <a:ext cx="5444280" cy="4474440"/>
          </a:xfrm>
          <a:prstGeom prst="rect">
            <a:avLst/>
          </a:prstGeom>
        </p:spPr>
        <p:txBody>
          <a:bodyPr/>
          <a:p>
            <a:endParaRPr/>
          </a:p>
        </p:txBody>
      </p:sp>
      <p:sp>
        <p:nvSpPr>
          <p:cNvPr id="387" name="TextShape 2"/>
          <p:cNvSpPr txBox="1"/>
          <p:nvPr/>
        </p:nvSpPr>
        <p:spPr>
          <a:xfrm>
            <a:off x="0" y="0"/>
            <a:ext cx="2948760" cy="496800"/>
          </a:xfrm>
          <a:prstGeom prst="rect">
            <a:avLst/>
          </a:prstGeom>
          <a:noFill/>
          <a:ln>
            <a:noFill/>
          </a:ln>
        </p:spPr>
        <p:txBody>
          <a:bodyPr/>
          <a:p>
            <a:pPr>
              <a:lnSpc>
                <a:spcPct val="100000"/>
              </a:lnSpc>
            </a:pPr>
            <a:r>
              <a:rPr lang="it-IT" sz="1200" spc="-1" strike="noStrike">
                <a:solidFill>
                  <a:srgbClr val="000000"/>
                </a:solidFill>
                <a:uFill>
                  <a:solidFill>
                    <a:srgbClr val="ffffff"/>
                  </a:solidFill>
                </a:uFill>
                <a:latin typeface="+mn-lt"/>
                <a:ea typeface="+mn-ea"/>
              </a:rPr>
              <a:t>COMITATO QUARTIERE ANNUNZIATA</a:t>
            </a:r>
            <a:endParaRPr/>
          </a:p>
        </p:txBody>
      </p:sp>
      <p:sp>
        <p:nvSpPr>
          <p:cNvPr id="388" name="TextShape 3"/>
          <p:cNvSpPr txBox="1"/>
          <p:nvPr/>
        </p:nvSpPr>
        <p:spPr>
          <a:xfrm>
            <a:off x="0" y="9445320"/>
            <a:ext cx="2948760" cy="496800"/>
          </a:xfrm>
          <a:prstGeom prst="rect">
            <a:avLst/>
          </a:prstGeom>
          <a:noFill/>
          <a:ln>
            <a:noFill/>
          </a:ln>
        </p:spPr>
        <p:txBody>
          <a:bodyPr anchor="b"/>
          <a:p>
            <a:pPr>
              <a:lnSpc>
                <a:spcPct val="100000"/>
              </a:lnSpc>
            </a:pPr>
            <a:r>
              <a:rPr lang="it-IT" sz="1200" spc="-1" strike="noStrike">
                <a:solidFill>
                  <a:srgbClr val="000000"/>
                </a:solidFill>
                <a:uFill>
                  <a:solidFill>
                    <a:srgbClr val="ffffff"/>
                  </a:solidFill>
                </a:uFill>
                <a:latin typeface="+mn-lt"/>
                <a:ea typeface="+mn-ea"/>
              </a:rPr>
              <a:t>AMBIENTE &amp; SICUREZZA</a:t>
            </a:r>
            <a:endParaRPr/>
          </a:p>
        </p:txBody>
      </p:sp>
    </p:spTree>
  </p:cSld>
</p:notes>
</file>

<file path=ppt/notesSlides/notesSlide2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89" name="PlaceHolder 1"/>
          <p:cNvSpPr>
            <a:spLocks noGrp="1"/>
          </p:cNvSpPr>
          <p:nvPr>
            <p:ph type="body"/>
          </p:nvPr>
        </p:nvSpPr>
        <p:spPr>
          <a:xfrm>
            <a:off x="680400" y="4723560"/>
            <a:ext cx="5444280" cy="4474440"/>
          </a:xfrm>
          <a:prstGeom prst="rect">
            <a:avLst/>
          </a:prstGeom>
        </p:spPr>
        <p:txBody>
          <a:bodyPr/>
          <a:p>
            <a:endParaRPr/>
          </a:p>
        </p:txBody>
      </p:sp>
      <p:sp>
        <p:nvSpPr>
          <p:cNvPr id="390" name="TextShape 2"/>
          <p:cNvSpPr txBox="1"/>
          <p:nvPr/>
        </p:nvSpPr>
        <p:spPr>
          <a:xfrm>
            <a:off x="0" y="0"/>
            <a:ext cx="2948760" cy="496800"/>
          </a:xfrm>
          <a:prstGeom prst="rect">
            <a:avLst/>
          </a:prstGeom>
          <a:noFill/>
          <a:ln>
            <a:noFill/>
          </a:ln>
        </p:spPr>
        <p:txBody>
          <a:bodyPr/>
          <a:p>
            <a:pPr>
              <a:lnSpc>
                <a:spcPct val="100000"/>
              </a:lnSpc>
            </a:pPr>
            <a:r>
              <a:rPr lang="it-IT" sz="1200" spc="-1" strike="noStrike">
                <a:solidFill>
                  <a:srgbClr val="000000"/>
                </a:solidFill>
                <a:uFill>
                  <a:solidFill>
                    <a:srgbClr val="ffffff"/>
                  </a:solidFill>
                </a:uFill>
                <a:latin typeface="+mn-lt"/>
                <a:ea typeface="+mn-ea"/>
              </a:rPr>
              <a:t>COMITATO QUARTIERE ANNUNZIATA</a:t>
            </a:r>
            <a:endParaRPr/>
          </a:p>
        </p:txBody>
      </p:sp>
      <p:sp>
        <p:nvSpPr>
          <p:cNvPr id="391" name="TextShape 3"/>
          <p:cNvSpPr txBox="1"/>
          <p:nvPr/>
        </p:nvSpPr>
        <p:spPr>
          <a:xfrm>
            <a:off x="0" y="9445320"/>
            <a:ext cx="2948760" cy="496800"/>
          </a:xfrm>
          <a:prstGeom prst="rect">
            <a:avLst/>
          </a:prstGeom>
          <a:noFill/>
          <a:ln>
            <a:noFill/>
          </a:ln>
        </p:spPr>
        <p:txBody>
          <a:bodyPr anchor="b"/>
          <a:p>
            <a:pPr>
              <a:lnSpc>
                <a:spcPct val="100000"/>
              </a:lnSpc>
            </a:pPr>
            <a:r>
              <a:rPr lang="it-IT" sz="1200" spc="-1" strike="noStrike">
                <a:solidFill>
                  <a:srgbClr val="000000"/>
                </a:solidFill>
                <a:uFill>
                  <a:solidFill>
                    <a:srgbClr val="ffffff"/>
                  </a:solidFill>
                </a:uFill>
                <a:latin typeface="+mn-lt"/>
                <a:ea typeface="+mn-ea"/>
              </a:rPr>
              <a:t>AMBIENTE &amp; SICUREZZA</a:t>
            </a:r>
            <a:endParaRPr/>
          </a:p>
        </p:txBody>
      </p:sp>
    </p:spTree>
  </p:cSld>
</p:notes>
</file>

<file path=ppt/notesSlides/notesSlide2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92" name="PlaceHolder 1"/>
          <p:cNvSpPr>
            <a:spLocks noGrp="1"/>
          </p:cNvSpPr>
          <p:nvPr>
            <p:ph type="body"/>
          </p:nvPr>
        </p:nvSpPr>
        <p:spPr>
          <a:xfrm>
            <a:off x="680400" y="4723560"/>
            <a:ext cx="5444280" cy="4474440"/>
          </a:xfrm>
          <a:prstGeom prst="rect">
            <a:avLst/>
          </a:prstGeom>
        </p:spPr>
        <p:txBody>
          <a:bodyPr/>
          <a:p>
            <a:endParaRPr/>
          </a:p>
        </p:txBody>
      </p:sp>
      <p:sp>
        <p:nvSpPr>
          <p:cNvPr id="393" name="TextShape 2"/>
          <p:cNvSpPr txBox="1"/>
          <p:nvPr/>
        </p:nvSpPr>
        <p:spPr>
          <a:xfrm>
            <a:off x="0" y="0"/>
            <a:ext cx="2948760" cy="496800"/>
          </a:xfrm>
          <a:prstGeom prst="rect">
            <a:avLst/>
          </a:prstGeom>
          <a:noFill/>
          <a:ln>
            <a:noFill/>
          </a:ln>
        </p:spPr>
        <p:txBody>
          <a:bodyPr/>
          <a:p>
            <a:pPr>
              <a:lnSpc>
                <a:spcPct val="100000"/>
              </a:lnSpc>
            </a:pPr>
            <a:r>
              <a:rPr lang="it-IT" sz="1200" spc="-1" strike="noStrike">
                <a:solidFill>
                  <a:srgbClr val="000000"/>
                </a:solidFill>
                <a:uFill>
                  <a:solidFill>
                    <a:srgbClr val="ffffff"/>
                  </a:solidFill>
                </a:uFill>
                <a:latin typeface="+mn-lt"/>
                <a:ea typeface="+mn-ea"/>
              </a:rPr>
              <a:t>COMITATO QUARTIERE ANNUNZIATA</a:t>
            </a:r>
            <a:endParaRPr/>
          </a:p>
        </p:txBody>
      </p:sp>
      <p:sp>
        <p:nvSpPr>
          <p:cNvPr id="394" name="TextShape 3"/>
          <p:cNvSpPr txBox="1"/>
          <p:nvPr/>
        </p:nvSpPr>
        <p:spPr>
          <a:xfrm>
            <a:off x="0" y="9445320"/>
            <a:ext cx="2948760" cy="496800"/>
          </a:xfrm>
          <a:prstGeom prst="rect">
            <a:avLst/>
          </a:prstGeom>
          <a:noFill/>
          <a:ln>
            <a:noFill/>
          </a:ln>
        </p:spPr>
        <p:txBody>
          <a:bodyPr anchor="b"/>
          <a:p>
            <a:pPr>
              <a:lnSpc>
                <a:spcPct val="100000"/>
              </a:lnSpc>
            </a:pPr>
            <a:r>
              <a:rPr lang="it-IT" sz="1200" spc="-1" strike="noStrike">
                <a:solidFill>
                  <a:srgbClr val="000000"/>
                </a:solidFill>
                <a:uFill>
                  <a:solidFill>
                    <a:srgbClr val="ffffff"/>
                  </a:solidFill>
                </a:uFill>
                <a:latin typeface="+mn-lt"/>
                <a:ea typeface="+mn-ea"/>
              </a:rPr>
              <a:t>AMBIENTE &amp; SICUREZZA</a:t>
            </a:r>
            <a:endParaRPr/>
          </a:p>
        </p:txBody>
      </p:sp>
    </p:spTree>
  </p:cSld>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14" name="PlaceHolder 1"/>
          <p:cNvSpPr>
            <a:spLocks noGrp="1"/>
          </p:cNvSpPr>
          <p:nvPr>
            <p:ph type="body"/>
          </p:nvPr>
        </p:nvSpPr>
        <p:spPr>
          <a:xfrm>
            <a:off x="680400" y="4723560"/>
            <a:ext cx="5444280" cy="4474440"/>
          </a:xfrm>
          <a:prstGeom prst="rect">
            <a:avLst/>
          </a:prstGeom>
        </p:spPr>
        <p:txBody>
          <a:bodyPr/>
          <a:p>
            <a:endParaRPr/>
          </a:p>
        </p:txBody>
      </p:sp>
      <p:sp>
        <p:nvSpPr>
          <p:cNvPr id="315" name="TextShape 2"/>
          <p:cNvSpPr txBox="1"/>
          <p:nvPr/>
        </p:nvSpPr>
        <p:spPr>
          <a:xfrm>
            <a:off x="0" y="0"/>
            <a:ext cx="2948760" cy="496800"/>
          </a:xfrm>
          <a:prstGeom prst="rect">
            <a:avLst/>
          </a:prstGeom>
          <a:noFill/>
          <a:ln>
            <a:noFill/>
          </a:ln>
        </p:spPr>
        <p:txBody>
          <a:bodyPr/>
          <a:p>
            <a:pPr>
              <a:lnSpc>
                <a:spcPct val="100000"/>
              </a:lnSpc>
            </a:pPr>
            <a:r>
              <a:rPr lang="it-IT" sz="1200" spc="-1" strike="noStrike">
                <a:solidFill>
                  <a:srgbClr val="000000"/>
                </a:solidFill>
                <a:uFill>
                  <a:solidFill>
                    <a:srgbClr val="ffffff"/>
                  </a:solidFill>
                </a:uFill>
                <a:latin typeface="+mn-lt"/>
                <a:ea typeface="+mn-ea"/>
              </a:rPr>
              <a:t>COMITATO QUARTIERE ANNUNZIATA</a:t>
            </a:r>
            <a:endParaRPr/>
          </a:p>
        </p:txBody>
      </p:sp>
      <p:sp>
        <p:nvSpPr>
          <p:cNvPr id="316" name="TextShape 3"/>
          <p:cNvSpPr txBox="1"/>
          <p:nvPr/>
        </p:nvSpPr>
        <p:spPr>
          <a:xfrm>
            <a:off x="0" y="9445320"/>
            <a:ext cx="2948760" cy="496800"/>
          </a:xfrm>
          <a:prstGeom prst="rect">
            <a:avLst/>
          </a:prstGeom>
          <a:noFill/>
          <a:ln>
            <a:noFill/>
          </a:ln>
        </p:spPr>
        <p:txBody>
          <a:bodyPr anchor="b"/>
          <a:p>
            <a:pPr>
              <a:lnSpc>
                <a:spcPct val="100000"/>
              </a:lnSpc>
            </a:pPr>
            <a:r>
              <a:rPr lang="it-IT" sz="1200" spc="-1" strike="noStrike">
                <a:solidFill>
                  <a:srgbClr val="000000"/>
                </a:solidFill>
                <a:uFill>
                  <a:solidFill>
                    <a:srgbClr val="ffffff"/>
                  </a:solidFill>
                </a:uFill>
                <a:latin typeface="+mn-lt"/>
                <a:ea typeface="+mn-ea"/>
              </a:rPr>
              <a:t>AMBIENTE &amp; SICUREZZA</a:t>
            </a:r>
            <a:endParaRPr/>
          </a:p>
        </p:txBody>
      </p:sp>
    </p:spTree>
  </p:cSld>
</p:notes>
</file>

<file path=ppt/notesSlides/notesSlide3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95" name="PlaceHolder 1"/>
          <p:cNvSpPr>
            <a:spLocks noGrp="1"/>
          </p:cNvSpPr>
          <p:nvPr>
            <p:ph type="body"/>
          </p:nvPr>
        </p:nvSpPr>
        <p:spPr>
          <a:xfrm>
            <a:off x="680400" y="4723560"/>
            <a:ext cx="5444280" cy="4474440"/>
          </a:xfrm>
          <a:prstGeom prst="rect">
            <a:avLst/>
          </a:prstGeom>
        </p:spPr>
        <p:txBody>
          <a:bodyPr/>
          <a:p>
            <a:endParaRPr/>
          </a:p>
        </p:txBody>
      </p:sp>
      <p:sp>
        <p:nvSpPr>
          <p:cNvPr id="396" name="TextShape 2"/>
          <p:cNvSpPr txBox="1"/>
          <p:nvPr/>
        </p:nvSpPr>
        <p:spPr>
          <a:xfrm>
            <a:off x="0" y="0"/>
            <a:ext cx="2948760" cy="496800"/>
          </a:xfrm>
          <a:prstGeom prst="rect">
            <a:avLst/>
          </a:prstGeom>
          <a:noFill/>
          <a:ln>
            <a:noFill/>
          </a:ln>
        </p:spPr>
        <p:txBody>
          <a:bodyPr/>
          <a:p>
            <a:pPr>
              <a:lnSpc>
                <a:spcPct val="100000"/>
              </a:lnSpc>
            </a:pPr>
            <a:r>
              <a:rPr lang="it-IT" sz="1200" spc="-1" strike="noStrike">
                <a:solidFill>
                  <a:srgbClr val="000000"/>
                </a:solidFill>
                <a:uFill>
                  <a:solidFill>
                    <a:srgbClr val="ffffff"/>
                  </a:solidFill>
                </a:uFill>
                <a:latin typeface="+mn-lt"/>
                <a:ea typeface="+mn-ea"/>
              </a:rPr>
              <a:t>COMITATO QUARTIERE ANNUNZIATA</a:t>
            </a:r>
            <a:endParaRPr/>
          </a:p>
        </p:txBody>
      </p:sp>
      <p:sp>
        <p:nvSpPr>
          <p:cNvPr id="397" name="TextShape 3"/>
          <p:cNvSpPr txBox="1"/>
          <p:nvPr/>
        </p:nvSpPr>
        <p:spPr>
          <a:xfrm>
            <a:off x="0" y="9445320"/>
            <a:ext cx="2948760" cy="496800"/>
          </a:xfrm>
          <a:prstGeom prst="rect">
            <a:avLst/>
          </a:prstGeom>
          <a:noFill/>
          <a:ln>
            <a:noFill/>
          </a:ln>
        </p:spPr>
        <p:txBody>
          <a:bodyPr anchor="b"/>
          <a:p>
            <a:pPr>
              <a:lnSpc>
                <a:spcPct val="100000"/>
              </a:lnSpc>
            </a:pPr>
            <a:r>
              <a:rPr lang="it-IT" sz="1200" spc="-1" strike="noStrike">
                <a:solidFill>
                  <a:srgbClr val="000000"/>
                </a:solidFill>
                <a:uFill>
                  <a:solidFill>
                    <a:srgbClr val="ffffff"/>
                  </a:solidFill>
                </a:uFill>
                <a:latin typeface="+mn-lt"/>
                <a:ea typeface="+mn-ea"/>
              </a:rPr>
              <a:t>AMBIENTE &amp; SICUREZZA</a:t>
            </a:r>
            <a:endParaRPr/>
          </a:p>
        </p:txBody>
      </p:sp>
    </p:spTree>
  </p:cSld>
</p:notes>
</file>

<file path=ppt/notesSlides/notesSlide3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98" name="PlaceHolder 1"/>
          <p:cNvSpPr>
            <a:spLocks noGrp="1"/>
          </p:cNvSpPr>
          <p:nvPr>
            <p:ph type="body"/>
          </p:nvPr>
        </p:nvSpPr>
        <p:spPr>
          <a:xfrm>
            <a:off x="680400" y="4723560"/>
            <a:ext cx="5444280" cy="4474440"/>
          </a:xfrm>
          <a:prstGeom prst="rect">
            <a:avLst/>
          </a:prstGeom>
        </p:spPr>
        <p:txBody>
          <a:bodyPr/>
          <a:p>
            <a:endParaRPr/>
          </a:p>
        </p:txBody>
      </p:sp>
      <p:sp>
        <p:nvSpPr>
          <p:cNvPr id="399" name="TextShape 2"/>
          <p:cNvSpPr txBox="1"/>
          <p:nvPr/>
        </p:nvSpPr>
        <p:spPr>
          <a:xfrm>
            <a:off x="0" y="0"/>
            <a:ext cx="2948760" cy="496800"/>
          </a:xfrm>
          <a:prstGeom prst="rect">
            <a:avLst/>
          </a:prstGeom>
          <a:noFill/>
          <a:ln>
            <a:noFill/>
          </a:ln>
        </p:spPr>
        <p:txBody>
          <a:bodyPr/>
          <a:p>
            <a:pPr>
              <a:lnSpc>
                <a:spcPct val="100000"/>
              </a:lnSpc>
            </a:pPr>
            <a:r>
              <a:rPr lang="it-IT" sz="1200" spc="-1" strike="noStrike">
                <a:solidFill>
                  <a:srgbClr val="000000"/>
                </a:solidFill>
                <a:uFill>
                  <a:solidFill>
                    <a:srgbClr val="ffffff"/>
                  </a:solidFill>
                </a:uFill>
                <a:latin typeface="+mn-lt"/>
                <a:ea typeface="+mn-ea"/>
              </a:rPr>
              <a:t>COMITATO QUARTIERE ANNUNZIATA</a:t>
            </a:r>
            <a:endParaRPr/>
          </a:p>
        </p:txBody>
      </p:sp>
      <p:sp>
        <p:nvSpPr>
          <p:cNvPr id="400" name="TextShape 3"/>
          <p:cNvSpPr txBox="1"/>
          <p:nvPr/>
        </p:nvSpPr>
        <p:spPr>
          <a:xfrm>
            <a:off x="0" y="9445320"/>
            <a:ext cx="2948760" cy="496800"/>
          </a:xfrm>
          <a:prstGeom prst="rect">
            <a:avLst/>
          </a:prstGeom>
          <a:noFill/>
          <a:ln>
            <a:noFill/>
          </a:ln>
        </p:spPr>
        <p:txBody>
          <a:bodyPr anchor="b"/>
          <a:p>
            <a:pPr>
              <a:lnSpc>
                <a:spcPct val="100000"/>
              </a:lnSpc>
            </a:pPr>
            <a:r>
              <a:rPr lang="it-IT" sz="1200" spc="-1" strike="noStrike">
                <a:solidFill>
                  <a:srgbClr val="000000"/>
                </a:solidFill>
                <a:uFill>
                  <a:solidFill>
                    <a:srgbClr val="ffffff"/>
                  </a:solidFill>
                </a:uFill>
                <a:latin typeface="+mn-lt"/>
                <a:ea typeface="+mn-ea"/>
              </a:rPr>
              <a:t>AMBIENTE &amp; SICUREZZA</a:t>
            </a:r>
            <a:endParaRPr/>
          </a:p>
        </p:txBody>
      </p:sp>
    </p:spTree>
  </p:cSld>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17" name="PlaceHolder 1"/>
          <p:cNvSpPr>
            <a:spLocks noGrp="1"/>
          </p:cNvSpPr>
          <p:nvPr>
            <p:ph type="body"/>
          </p:nvPr>
        </p:nvSpPr>
        <p:spPr>
          <a:xfrm>
            <a:off x="680400" y="4723560"/>
            <a:ext cx="5444280" cy="4474440"/>
          </a:xfrm>
          <a:prstGeom prst="rect">
            <a:avLst/>
          </a:prstGeom>
        </p:spPr>
        <p:txBody>
          <a:bodyPr/>
          <a:p>
            <a:endParaRPr/>
          </a:p>
        </p:txBody>
      </p:sp>
      <p:sp>
        <p:nvSpPr>
          <p:cNvPr id="318" name="TextShape 2"/>
          <p:cNvSpPr txBox="1"/>
          <p:nvPr/>
        </p:nvSpPr>
        <p:spPr>
          <a:xfrm>
            <a:off x="0" y="0"/>
            <a:ext cx="2948760" cy="496800"/>
          </a:xfrm>
          <a:prstGeom prst="rect">
            <a:avLst/>
          </a:prstGeom>
          <a:noFill/>
          <a:ln>
            <a:noFill/>
          </a:ln>
        </p:spPr>
        <p:txBody>
          <a:bodyPr/>
          <a:p>
            <a:pPr>
              <a:lnSpc>
                <a:spcPct val="100000"/>
              </a:lnSpc>
            </a:pPr>
            <a:r>
              <a:rPr lang="it-IT" sz="1200" spc="-1" strike="noStrike">
                <a:solidFill>
                  <a:srgbClr val="000000"/>
                </a:solidFill>
                <a:uFill>
                  <a:solidFill>
                    <a:srgbClr val="ffffff"/>
                  </a:solidFill>
                </a:uFill>
                <a:latin typeface="+mn-lt"/>
                <a:ea typeface="+mn-ea"/>
              </a:rPr>
              <a:t>COMITATO QUARTIERE ANNUNZIATA</a:t>
            </a:r>
            <a:endParaRPr/>
          </a:p>
        </p:txBody>
      </p:sp>
      <p:sp>
        <p:nvSpPr>
          <p:cNvPr id="319" name="TextShape 3"/>
          <p:cNvSpPr txBox="1"/>
          <p:nvPr/>
        </p:nvSpPr>
        <p:spPr>
          <a:xfrm>
            <a:off x="0" y="9445320"/>
            <a:ext cx="2948760" cy="496800"/>
          </a:xfrm>
          <a:prstGeom prst="rect">
            <a:avLst/>
          </a:prstGeom>
          <a:noFill/>
          <a:ln>
            <a:noFill/>
          </a:ln>
        </p:spPr>
        <p:txBody>
          <a:bodyPr anchor="b"/>
          <a:p>
            <a:pPr>
              <a:lnSpc>
                <a:spcPct val="100000"/>
              </a:lnSpc>
            </a:pPr>
            <a:r>
              <a:rPr lang="it-IT" sz="1200" spc="-1" strike="noStrike">
                <a:solidFill>
                  <a:srgbClr val="000000"/>
                </a:solidFill>
                <a:uFill>
                  <a:solidFill>
                    <a:srgbClr val="ffffff"/>
                  </a:solidFill>
                </a:uFill>
                <a:latin typeface="+mn-lt"/>
                <a:ea typeface="+mn-ea"/>
              </a:rPr>
              <a:t>AMBIENTE &amp; SICUREZZA</a:t>
            </a:r>
            <a:endParaRPr/>
          </a:p>
        </p:txBody>
      </p:sp>
    </p:spTree>
  </p:cSld>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20" name="PlaceHolder 1"/>
          <p:cNvSpPr>
            <a:spLocks noGrp="1"/>
          </p:cNvSpPr>
          <p:nvPr>
            <p:ph type="body"/>
          </p:nvPr>
        </p:nvSpPr>
        <p:spPr>
          <a:xfrm>
            <a:off x="680400" y="4723560"/>
            <a:ext cx="5444280" cy="4474440"/>
          </a:xfrm>
          <a:prstGeom prst="rect">
            <a:avLst/>
          </a:prstGeom>
        </p:spPr>
        <p:txBody>
          <a:bodyPr/>
          <a:p>
            <a:endParaRPr/>
          </a:p>
        </p:txBody>
      </p:sp>
      <p:sp>
        <p:nvSpPr>
          <p:cNvPr id="321" name="TextShape 2"/>
          <p:cNvSpPr txBox="1"/>
          <p:nvPr/>
        </p:nvSpPr>
        <p:spPr>
          <a:xfrm>
            <a:off x="0" y="0"/>
            <a:ext cx="2948760" cy="496800"/>
          </a:xfrm>
          <a:prstGeom prst="rect">
            <a:avLst/>
          </a:prstGeom>
          <a:noFill/>
          <a:ln>
            <a:noFill/>
          </a:ln>
        </p:spPr>
        <p:txBody>
          <a:bodyPr/>
          <a:p>
            <a:pPr>
              <a:lnSpc>
                <a:spcPct val="100000"/>
              </a:lnSpc>
            </a:pPr>
            <a:r>
              <a:rPr lang="it-IT" sz="1200" spc="-1" strike="noStrike">
                <a:solidFill>
                  <a:srgbClr val="000000"/>
                </a:solidFill>
                <a:uFill>
                  <a:solidFill>
                    <a:srgbClr val="ffffff"/>
                  </a:solidFill>
                </a:uFill>
                <a:latin typeface="+mn-lt"/>
                <a:ea typeface="+mn-ea"/>
              </a:rPr>
              <a:t>COMITATO QUARTIERE ANNUNZIATA</a:t>
            </a:r>
            <a:endParaRPr/>
          </a:p>
        </p:txBody>
      </p:sp>
      <p:sp>
        <p:nvSpPr>
          <p:cNvPr id="322" name="TextShape 3"/>
          <p:cNvSpPr txBox="1"/>
          <p:nvPr/>
        </p:nvSpPr>
        <p:spPr>
          <a:xfrm>
            <a:off x="0" y="9445320"/>
            <a:ext cx="2948760" cy="496800"/>
          </a:xfrm>
          <a:prstGeom prst="rect">
            <a:avLst/>
          </a:prstGeom>
          <a:noFill/>
          <a:ln>
            <a:noFill/>
          </a:ln>
        </p:spPr>
        <p:txBody>
          <a:bodyPr anchor="b"/>
          <a:p>
            <a:pPr>
              <a:lnSpc>
                <a:spcPct val="100000"/>
              </a:lnSpc>
            </a:pPr>
            <a:r>
              <a:rPr lang="it-IT" sz="1200" spc="-1" strike="noStrike">
                <a:solidFill>
                  <a:srgbClr val="000000"/>
                </a:solidFill>
                <a:uFill>
                  <a:solidFill>
                    <a:srgbClr val="ffffff"/>
                  </a:solidFill>
                </a:uFill>
                <a:latin typeface="+mn-lt"/>
                <a:ea typeface="+mn-ea"/>
              </a:rPr>
              <a:t>AMBIENTE &amp; SICUREZZA</a:t>
            </a:r>
            <a:endParaRPr/>
          </a:p>
        </p:txBody>
      </p:sp>
    </p:spTree>
  </p:cSld>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23" name="PlaceHolder 1"/>
          <p:cNvSpPr>
            <a:spLocks noGrp="1"/>
          </p:cNvSpPr>
          <p:nvPr>
            <p:ph type="body"/>
          </p:nvPr>
        </p:nvSpPr>
        <p:spPr>
          <a:xfrm>
            <a:off x="680400" y="4723560"/>
            <a:ext cx="5444280" cy="4474440"/>
          </a:xfrm>
          <a:prstGeom prst="rect">
            <a:avLst/>
          </a:prstGeom>
        </p:spPr>
        <p:txBody>
          <a:bodyPr/>
          <a:p>
            <a:endParaRPr/>
          </a:p>
        </p:txBody>
      </p:sp>
      <p:sp>
        <p:nvSpPr>
          <p:cNvPr id="324" name="TextShape 2"/>
          <p:cNvSpPr txBox="1"/>
          <p:nvPr/>
        </p:nvSpPr>
        <p:spPr>
          <a:xfrm>
            <a:off x="0" y="0"/>
            <a:ext cx="2948760" cy="496800"/>
          </a:xfrm>
          <a:prstGeom prst="rect">
            <a:avLst/>
          </a:prstGeom>
          <a:noFill/>
          <a:ln>
            <a:noFill/>
          </a:ln>
        </p:spPr>
        <p:txBody>
          <a:bodyPr/>
          <a:p>
            <a:pPr>
              <a:lnSpc>
                <a:spcPct val="100000"/>
              </a:lnSpc>
            </a:pPr>
            <a:r>
              <a:rPr lang="it-IT" sz="1200" spc="-1" strike="noStrike">
                <a:solidFill>
                  <a:srgbClr val="000000"/>
                </a:solidFill>
                <a:uFill>
                  <a:solidFill>
                    <a:srgbClr val="ffffff"/>
                  </a:solidFill>
                </a:uFill>
                <a:latin typeface="+mn-lt"/>
                <a:ea typeface="+mn-ea"/>
              </a:rPr>
              <a:t>COMITATO QUARTIERE ANNUNZIATA</a:t>
            </a:r>
            <a:endParaRPr/>
          </a:p>
        </p:txBody>
      </p:sp>
      <p:sp>
        <p:nvSpPr>
          <p:cNvPr id="325" name="TextShape 3"/>
          <p:cNvSpPr txBox="1"/>
          <p:nvPr/>
        </p:nvSpPr>
        <p:spPr>
          <a:xfrm>
            <a:off x="0" y="9445320"/>
            <a:ext cx="2948760" cy="496800"/>
          </a:xfrm>
          <a:prstGeom prst="rect">
            <a:avLst/>
          </a:prstGeom>
          <a:noFill/>
          <a:ln>
            <a:noFill/>
          </a:ln>
        </p:spPr>
        <p:txBody>
          <a:bodyPr anchor="b"/>
          <a:p>
            <a:pPr>
              <a:lnSpc>
                <a:spcPct val="100000"/>
              </a:lnSpc>
            </a:pPr>
            <a:r>
              <a:rPr lang="it-IT" sz="1200" spc="-1" strike="noStrike">
                <a:solidFill>
                  <a:srgbClr val="000000"/>
                </a:solidFill>
                <a:uFill>
                  <a:solidFill>
                    <a:srgbClr val="ffffff"/>
                  </a:solidFill>
                </a:uFill>
                <a:latin typeface="+mn-lt"/>
                <a:ea typeface="+mn-ea"/>
              </a:rPr>
              <a:t>AMBIENTE &amp; SICUREZZA</a:t>
            </a:r>
            <a:endParaRPr/>
          </a:p>
        </p:txBody>
      </p:sp>
    </p:spTree>
  </p:cSld>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26" name="PlaceHolder 1"/>
          <p:cNvSpPr>
            <a:spLocks noGrp="1"/>
          </p:cNvSpPr>
          <p:nvPr>
            <p:ph type="body"/>
          </p:nvPr>
        </p:nvSpPr>
        <p:spPr>
          <a:xfrm>
            <a:off x="680400" y="4723560"/>
            <a:ext cx="5444280" cy="4474440"/>
          </a:xfrm>
          <a:prstGeom prst="rect">
            <a:avLst/>
          </a:prstGeom>
        </p:spPr>
        <p:txBody>
          <a:bodyPr/>
          <a:p>
            <a:endParaRPr/>
          </a:p>
        </p:txBody>
      </p:sp>
      <p:sp>
        <p:nvSpPr>
          <p:cNvPr id="327" name="TextShape 2"/>
          <p:cNvSpPr txBox="1"/>
          <p:nvPr/>
        </p:nvSpPr>
        <p:spPr>
          <a:xfrm>
            <a:off x="0" y="0"/>
            <a:ext cx="2948760" cy="496800"/>
          </a:xfrm>
          <a:prstGeom prst="rect">
            <a:avLst/>
          </a:prstGeom>
          <a:noFill/>
          <a:ln>
            <a:noFill/>
          </a:ln>
        </p:spPr>
        <p:txBody>
          <a:bodyPr/>
          <a:p>
            <a:pPr>
              <a:lnSpc>
                <a:spcPct val="100000"/>
              </a:lnSpc>
            </a:pPr>
            <a:r>
              <a:rPr lang="it-IT" sz="1200" spc="-1" strike="noStrike">
                <a:solidFill>
                  <a:srgbClr val="000000"/>
                </a:solidFill>
                <a:uFill>
                  <a:solidFill>
                    <a:srgbClr val="ffffff"/>
                  </a:solidFill>
                </a:uFill>
                <a:latin typeface="+mn-lt"/>
                <a:ea typeface="+mn-ea"/>
              </a:rPr>
              <a:t>COMITATO QUARTIERE ANNUNZIATA</a:t>
            </a:r>
            <a:endParaRPr/>
          </a:p>
        </p:txBody>
      </p:sp>
      <p:sp>
        <p:nvSpPr>
          <p:cNvPr id="328" name="TextShape 3"/>
          <p:cNvSpPr txBox="1"/>
          <p:nvPr/>
        </p:nvSpPr>
        <p:spPr>
          <a:xfrm>
            <a:off x="0" y="9445320"/>
            <a:ext cx="2948760" cy="496800"/>
          </a:xfrm>
          <a:prstGeom prst="rect">
            <a:avLst/>
          </a:prstGeom>
          <a:noFill/>
          <a:ln>
            <a:noFill/>
          </a:ln>
        </p:spPr>
        <p:txBody>
          <a:bodyPr anchor="b"/>
          <a:p>
            <a:pPr>
              <a:lnSpc>
                <a:spcPct val="100000"/>
              </a:lnSpc>
            </a:pPr>
            <a:r>
              <a:rPr lang="it-IT" sz="1200" spc="-1" strike="noStrike">
                <a:solidFill>
                  <a:srgbClr val="000000"/>
                </a:solidFill>
                <a:uFill>
                  <a:solidFill>
                    <a:srgbClr val="ffffff"/>
                  </a:solidFill>
                </a:uFill>
                <a:latin typeface="+mn-lt"/>
                <a:ea typeface="+mn-ea"/>
              </a:rPr>
              <a:t>AMBIENTE &amp; SICUREZZA</a:t>
            </a:r>
            <a:endParaRPr/>
          </a:p>
        </p:txBody>
      </p:sp>
    </p:spTree>
  </p:cSld>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29" name="PlaceHolder 1"/>
          <p:cNvSpPr>
            <a:spLocks noGrp="1"/>
          </p:cNvSpPr>
          <p:nvPr>
            <p:ph type="body"/>
          </p:nvPr>
        </p:nvSpPr>
        <p:spPr>
          <a:xfrm>
            <a:off x="680400" y="4723560"/>
            <a:ext cx="5444280" cy="4474440"/>
          </a:xfrm>
          <a:prstGeom prst="rect">
            <a:avLst/>
          </a:prstGeom>
        </p:spPr>
        <p:txBody>
          <a:bodyPr/>
          <a:p>
            <a:endParaRPr/>
          </a:p>
        </p:txBody>
      </p:sp>
      <p:sp>
        <p:nvSpPr>
          <p:cNvPr id="330" name="TextShape 2"/>
          <p:cNvSpPr txBox="1"/>
          <p:nvPr/>
        </p:nvSpPr>
        <p:spPr>
          <a:xfrm>
            <a:off x="0" y="0"/>
            <a:ext cx="2948760" cy="496800"/>
          </a:xfrm>
          <a:prstGeom prst="rect">
            <a:avLst/>
          </a:prstGeom>
          <a:noFill/>
          <a:ln>
            <a:noFill/>
          </a:ln>
        </p:spPr>
        <p:txBody>
          <a:bodyPr/>
          <a:p>
            <a:pPr>
              <a:lnSpc>
                <a:spcPct val="100000"/>
              </a:lnSpc>
            </a:pPr>
            <a:r>
              <a:rPr lang="it-IT" sz="1200" spc="-1" strike="noStrike">
                <a:solidFill>
                  <a:srgbClr val="000000"/>
                </a:solidFill>
                <a:uFill>
                  <a:solidFill>
                    <a:srgbClr val="ffffff"/>
                  </a:solidFill>
                </a:uFill>
                <a:latin typeface="+mn-lt"/>
                <a:ea typeface="+mn-ea"/>
              </a:rPr>
              <a:t>COMITATO QUARTIERE ANNUNZIATA</a:t>
            </a:r>
            <a:endParaRPr/>
          </a:p>
        </p:txBody>
      </p:sp>
      <p:sp>
        <p:nvSpPr>
          <p:cNvPr id="331" name="TextShape 3"/>
          <p:cNvSpPr txBox="1"/>
          <p:nvPr/>
        </p:nvSpPr>
        <p:spPr>
          <a:xfrm>
            <a:off x="0" y="9445320"/>
            <a:ext cx="2948760" cy="496800"/>
          </a:xfrm>
          <a:prstGeom prst="rect">
            <a:avLst/>
          </a:prstGeom>
          <a:noFill/>
          <a:ln>
            <a:noFill/>
          </a:ln>
        </p:spPr>
        <p:txBody>
          <a:bodyPr anchor="b"/>
          <a:p>
            <a:pPr>
              <a:lnSpc>
                <a:spcPct val="100000"/>
              </a:lnSpc>
            </a:pPr>
            <a:r>
              <a:rPr lang="it-IT" sz="1200" spc="-1" strike="noStrike">
                <a:solidFill>
                  <a:srgbClr val="000000"/>
                </a:solidFill>
                <a:uFill>
                  <a:solidFill>
                    <a:srgbClr val="ffffff"/>
                  </a:solidFill>
                </a:uFill>
                <a:latin typeface="+mn-lt"/>
                <a:ea typeface="+mn-ea"/>
              </a:rPr>
              <a:t>AMBIENTE &amp; SICUREZZA</a:t>
            </a:r>
            <a:endParaRPr/>
          </a:p>
        </p:txBody>
      </p:sp>
    </p:spTree>
  </p:cSld>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32" name="PlaceHolder 1"/>
          <p:cNvSpPr>
            <a:spLocks noGrp="1"/>
          </p:cNvSpPr>
          <p:nvPr>
            <p:ph type="body"/>
          </p:nvPr>
        </p:nvSpPr>
        <p:spPr>
          <a:xfrm>
            <a:off x="680400" y="4723560"/>
            <a:ext cx="5444280" cy="4474440"/>
          </a:xfrm>
          <a:prstGeom prst="rect">
            <a:avLst/>
          </a:prstGeom>
        </p:spPr>
        <p:txBody>
          <a:bodyPr/>
          <a:p>
            <a:endParaRPr/>
          </a:p>
        </p:txBody>
      </p:sp>
      <p:sp>
        <p:nvSpPr>
          <p:cNvPr id="333" name="TextShape 2"/>
          <p:cNvSpPr txBox="1"/>
          <p:nvPr/>
        </p:nvSpPr>
        <p:spPr>
          <a:xfrm>
            <a:off x="0" y="0"/>
            <a:ext cx="2948760" cy="496800"/>
          </a:xfrm>
          <a:prstGeom prst="rect">
            <a:avLst/>
          </a:prstGeom>
          <a:noFill/>
          <a:ln>
            <a:noFill/>
          </a:ln>
        </p:spPr>
        <p:txBody>
          <a:bodyPr/>
          <a:p>
            <a:pPr>
              <a:lnSpc>
                <a:spcPct val="100000"/>
              </a:lnSpc>
            </a:pPr>
            <a:r>
              <a:rPr lang="it-IT" sz="1200" spc="-1" strike="noStrike">
                <a:solidFill>
                  <a:srgbClr val="000000"/>
                </a:solidFill>
                <a:uFill>
                  <a:solidFill>
                    <a:srgbClr val="ffffff"/>
                  </a:solidFill>
                </a:uFill>
                <a:latin typeface="+mn-lt"/>
                <a:ea typeface="+mn-ea"/>
              </a:rPr>
              <a:t>COMITATO QUARTIERE ANNUNZIATA</a:t>
            </a:r>
            <a:endParaRPr/>
          </a:p>
        </p:txBody>
      </p:sp>
      <p:sp>
        <p:nvSpPr>
          <p:cNvPr id="334" name="TextShape 3"/>
          <p:cNvSpPr txBox="1"/>
          <p:nvPr/>
        </p:nvSpPr>
        <p:spPr>
          <a:xfrm>
            <a:off x="0" y="9445320"/>
            <a:ext cx="2948760" cy="496800"/>
          </a:xfrm>
          <a:prstGeom prst="rect">
            <a:avLst/>
          </a:prstGeom>
          <a:noFill/>
          <a:ln>
            <a:noFill/>
          </a:ln>
        </p:spPr>
        <p:txBody>
          <a:bodyPr anchor="b"/>
          <a:p>
            <a:pPr>
              <a:lnSpc>
                <a:spcPct val="100000"/>
              </a:lnSpc>
            </a:pPr>
            <a:r>
              <a:rPr lang="it-IT" sz="1200" spc="-1" strike="noStrike">
                <a:solidFill>
                  <a:srgbClr val="000000"/>
                </a:solidFill>
                <a:uFill>
                  <a:solidFill>
                    <a:srgbClr val="ffffff"/>
                  </a:solidFill>
                </a:uFill>
                <a:latin typeface="+mn-lt"/>
                <a:ea typeface="+mn-ea"/>
              </a:rPr>
              <a:t>AMBIENTE &amp; SICUREZZA</a:t>
            </a:r>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type="objOverTx" preserve="1">
  <p:cSld name="Title, Content over Content">
    <p:spTree>
      <p:nvGrpSpPr>
        <p:cNvPr id="1" name=""/>
        <p:cNvGrpSpPr/>
        <p:nvPr/>
      </p:nvGrpSpPr>
      <p:grpSpPr>
        <a:xfrm>
          <a:off x="0" y="0"/>
          <a:ext cx="0" cy="0"/>
          <a:chOff x="0" y="0"/>
          <a:chExt cx="0" cy="0"/>
        </a:xfrm>
      </p:grpSpPr>
      <p:sp>
        <p:nvSpPr>
          <p:cNvPr id="35" name="PlaceHolder 1"/>
          <p:cNvSpPr>
            <a:spLocks noGrp="1"/>
          </p:cNvSpPr>
          <p:nvPr>
            <p:ph type="title"/>
          </p:nvPr>
        </p:nvSpPr>
        <p:spPr>
          <a:xfrm>
            <a:off x="817560" y="3132360"/>
            <a:ext cx="7175160" cy="1792800"/>
          </a:xfrm>
          <a:prstGeom prst="rect">
            <a:avLst/>
          </a:prstGeom>
        </p:spPr>
        <p:txBody>
          <a:bodyPr lIns="0" rIns="0" tIns="0" bIns="0" anchor="ctr"/>
          <a:p>
            <a:endParaRPr/>
          </a:p>
        </p:txBody>
      </p:sp>
      <p:sp>
        <p:nvSpPr>
          <p:cNvPr id="36" name="PlaceHolder 2"/>
          <p:cNvSpPr>
            <a:spLocks noGrp="1"/>
          </p:cNvSpPr>
          <p:nvPr>
            <p:ph type="body"/>
          </p:nvPr>
        </p:nvSpPr>
        <p:spPr>
          <a:xfrm>
            <a:off x="1473840" y="5052600"/>
            <a:ext cx="5636520" cy="420480"/>
          </a:xfrm>
          <a:prstGeom prst="rect">
            <a:avLst/>
          </a:prstGeom>
        </p:spPr>
        <p:txBody>
          <a:bodyPr lIns="0" rIns="0" tIns="0" bIns="0"/>
          <a:p>
            <a:endParaRPr/>
          </a:p>
        </p:txBody>
      </p:sp>
      <p:sp>
        <p:nvSpPr>
          <p:cNvPr id="37" name="PlaceHolder 3"/>
          <p:cNvSpPr>
            <a:spLocks noGrp="1"/>
          </p:cNvSpPr>
          <p:nvPr>
            <p:ph type="body"/>
          </p:nvPr>
        </p:nvSpPr>
        <p:spPr>
          <a:xfrm>
            <a:off x="1473840" y="5513400"/>
            <a:ext cx="5636520" cy="420480"/>
          </a:xfrm>
          <a:prstGeom prst="rect">
            <a:avLst/>
          </a:prstGeom>
        </p:spPr>
        <p:txBody>
          <a:bodyPr lIns="0" rIns="0" tIns="0" bIns="0"/>
          <a:p>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type="fourObj" preserve="1">
  <p:cSld name="Title, 4 Content">
    <p:spTree>
      <p:nvGrpSpPr>
        <p:cNvPr id="1" name=""/>
        <p:cNvGrpSpPr/>
        <p:nvPr/>
      </p:nvGrpSpPr>
      <p:grpSpPr>
        <a:xfrm>
          <a:off x="0" y="0"/>
          <a:ext cx="0" cy="0"/>
          <a:chOff x="0" y="0"/>
          <a:chExt cx="0" cy="0"/>
        </a:xfrm>
      </p:grpSpPr>
      <p:sp>
        <p:nvSpPr>
          <p:cNvPr id="38" name="PlaceHolder 1"/>
          <p:cNvSpPr>
            <a:spLocks noGrp="1"/>
          </p:cNvSpPr>
          <p:nvPr>
            <p:ph type="title"/>
          </p:nvPr>
        </p:nvSpPr>
        <p:spPr>
          <a:xfrm>
            <a:off x="817560" y="3132360"/>
            <a:ext cx="7175160" cy="1792800"/>
          </a:xfrm>
          <a:prstGeom prst="rect">
            <a:avLst/>
          </a:prstGeom>
        </p:spPr>
        <p:txBody>
          <a:bodyPr lIns="0" rIns="0" tIns="0" bIns="0" anchor="ctr"/>
          <a:p>
            <a:endParaRPr/>
          </a:p>
        </p:txBody>
      </p:sp>
      <p:sp>
        <p:nvSpPr>
          <p:cNvPr id="39" name="PlaceHolder 2"/>
          <p:cNvSpPr>
            <a:spLocks noGrp="1"/>
          </p:cNvSpPr>
          <p:nvPr>
            <p:ph type="body"/>
          </p:nvPr>
        </p:nvSpPr>
        <p:spPr>
          <a:xfrm>
            <a:off x="1473840" y="5052600"/>
            <a:ext cx="2750400" cy="420480"/>
          </a:xfrm>
          <a:prstGeom prst="rect">
            <a:avLst/>
          </a:prstGeom>
        </p:spPr>
        <p:txBody>
          <a:bodyPr lIns="0" rIns="0" tIns="0" bIns="0"/>
          <a:p>
            <a:endParaRPr/>
          </a:p>
        </p:txBody>
      </p:sp>
      <p:sp>
        <p:nvSpPr>
          <p:cNvPr id="40" name="PlaceHolder 3"/>
          <p:cNvSpPr>
            <a:spLocks noGrp="1"/>
          </p:cNvSpPr>
          <p:nvPr>
            <p:ph type="body"/>
          </p:nvPr>
        </p:nvSpPr>
        <p:spPr>
          <a:xfrm>
            <a:off x="4362120" y="5052600"/>
            <a:ext cx="2750400" cy="420480"/>
          </a:xfrm>
          <a:prstGeom prst="rect">
            <a:avLst/>
          </a:prstGeom>
        </p:spPr>
        <p:txBody>
          <a:bodyPr lIns="0" rIns="0" tIns="0" bIns="0"/>
          <a:p>
            <a:endParaRPr/>
          </a:p>
        </p:txBody>
      </p:sp>
      <p:sp>
        <p:nvSpPr>
          <p:cNvPr id="41" name="PlaceHolder 4"/>
          <p:cNvSpPr>
            <a:spLocks noGrp="1"/>
          </p:cNvSpPr>
          <p:nvPr>
            <p:ph type="body"/>
          </p:nvPr>
        </p:nvSpPr>
        <p:spPr>
          <a:xfrm>
            <a:off x="4362120" y="5513400"/>
            <a:ext cx="2750400" cy="420480"/>
          </a:xfrm>
          <a:prstGeom prst="rect">
            <a:avLst/>
          </a:prstGeom>
        </p:spPr>
        <p:txBody>
          <a:bodyPr lIns="0" rIns="0" tIns="0" bIns="0"/>
          <a:p>
            <a:endParaRPr/>
          </a:p>
        </p:txBody>
      </p:sp>
      <p:sp>
        <p:nvSpPr>
          <p:cNvPr id="42" name="PlaceHolder 5"/>
          <p:cNvSpPr>
            <a:spLocks noGrp="1"/>
          </p:cNvSpPr>
          <p:nvPr>
            <p:ph type="body"/>
          </p:nvPr>
        </p:nvSpPr>
        <p:spPr>
          <a:xfrm>
            <a:off x="1473840" y="5513400"/>
            <a:ext cx="2750400" cy="420480"/>
          </a:xfrm>
          <a:prstGeom prst="rect">
            <a:avLst/>
          </a:prstGeom>
        </p:spPr>
        <p:txBody>
          <a:bodyPr lIns="0" rIns="0" tIns="0" bIns="0"/>
          <a:p>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type="blank" preserve="1">
  <p:cSld name="Title, 6 Content">
    <p:spTree>
      <p:nvGrpSpPr>
        <p:cNvPr id="1" name=""/>
        <p:cNvGrpSpPr/>
        <p:nvPr/>
      </p:nvGrpSpPr>
      <p:grpSpPr>
        <a:xfrm>
          <a:off x="0" y="0"/>
          <a:ext cx="0" cy="0"/>
          <a:chOff x="0" y="0"/>
          <a:chExt cx="0" cy="0"/>
        </a:xfrm>
      </p:grpSpPr>
      <p:sp>
        <p:nvSpPr>
          <p:cNvPr id="43" name="PlaceHolder 1"/>
          <p:cNvSpPr>
            <a:spLocks noGrp="1"/>
          </p:cNvSpPr>
          <p:nvPr>
            <p:ph type="title"/>
          </p:nvPr>
        </p:nvSpPr>
        <p:spPr>
          <a:xfrm>
            <a:off x="817560" y="3132360"/>
            <a:ext cx="7175160" cy="1792800"/>
          </a:xfrm>
          <a:prstGeom prst="rect">
            <a:avLst/>
          </a:prstGeom>
        </p:spPr>
        <p:txBody>
          <a:bodyPr lIns="0" rIns="0" tIns="0" bIns="0" anchor="ctr"/>
          <a:p>
            <a:endParaRPr/>
          </a:p>
        </p:txBody>
      </p:sp>
      <p:sp>
        <p:nvSpPr>
          <p:cNvPr id="44" name="PlaceHolder 2"/>
          <p:cNvSpPr>
            <a:spLocks noGrp="1"/>
          </p:cNvSpPr>
          <p:nvPr>
            <p:ph type="body"/>
          </p:nvPr>
        </p:nvSpPr>
        <p:spPr>
          <a:xfrm>
            <a:off x="1473840" y="5052600"/>
            <a:ext cx="5636520" cy="881640"/>
          </a:xfrm>
          <a:prstGeom prst="rect">
            <a:avLst/>
          </a:prstGeom>
        </p:spPr>
        <p:txBody>
          <a:bodyPr lIns="0" rIns="0" tIns="0" bIns="0"/>
          <a:p>
            <a:endParaRPr/>
          </a:p>
        </p:txBody>
      </p:sp>
      <p:sp>
        <p:nvSpPr>
          <p:cNvPr id="45" name="PlaceHolder 3"/>
          <p:cNvSpPr>
            <a:spLocks noGrp="1"/>
          </p:cNvSpPr>
          <p:nvPr>
            <p:ph type="body"/>
          </p:nvPr>
        </p:nvSpPr>
        <p:spPr>
          <a:xfrm>
            <a:off x="1473840" y="5052600"/>
            <a:ext cx="5636520" cy="881640"/>
          </a:xfrm>
          <a:prstGeom prst="rect">
            <a:avLst/>
          </a:prstGeom>
        </p:spPr>
        <p:txBody>
          <a:bodyPr lIns="0" rIns="0" tIns="0" bIns="0"/>
          <a:p>
            <a:endParaRPr/>
          </a:p>
        </p:txBody>
      </p:sp>
      <p:pic>
        <p:nvPicPr>
          <p:cNvPr id="46" name="" descr=""/>
          <p:cNvPicPr/>
          <p:nvPr/>
        </p:nvPicPr>
        <p:blipFill>
          <a:blip r:embed="rId2"/>
          <a:stretch/>
        </p:blipFill>
        <p:spPr>
          <a:xfrm>
            <a:off x="3739320" y="5052240"/>
            <a:ext cx="1104840" cy="881640"/>
          </a:xfrm>
          <a:prstGeom prst="rect">
            <a:avLst/>
          </a:prstGeom>
          <a:ln>
            <a:noFill/>
          </a:ln>
        </p:spPr>
      </p:pic>
      <p:pic>
        <p:nvPicPr>
          <p:cNvPr id="47" name="" descr=""/>
          <p:cNvPicPr/>
          <p:nvPr/>
        </p:nvPicPr>
        <p:blipFill>
          <a:blip r:embed="rId3"/>
          <a:stretch/>
        </p:blipFill>
        <p:spPr>
          <a:xfrm>
            <a:off x="3739320" y="5052240"/>
            <a:ext cx="1104840" cy="881640"/>
          </a:xfrm>
          <a:prstGeom prst="rect">
            <a:avLst/>
          </a:prstGeom>
          <a:ln>
            <a:noFill/>
          </a:ln>
        </p:spPr>
      </p:pic>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type="tx" preserve="1">
  <p:cSld name="Title Slide">
    <p:spTree>
      <p:nvGrpSpPr>
        <p:cNvPr id="1" name=""/>
        <p:cNvGrpSpPr/>
        <p:nvPr/>
      </p:nvGrpSpPr>
      <p:grpSpPr>
        <a:xfrm>
          <a:off x="0" y="0"/>
          <a:ext cx="0" cy="0"/>
          <a:chOff x="0" y="0"/>
          <a:chExt cx="0" cy="0"/>
        </a:xfrm>
      </p:grpSpPr>
      <p:sp>
        <p:nvSpPr>
          <p:cNvPr id="14" name="PlaceHolder 1"/>
          <p:cNvSpPr>
            <a:spLocks noGrp="1"/>
          </p:cNvSpPr>
          <p:nvPr>
            <p:ph type="title"/>
          </p:nvPr>
        </p:nvSpPr>
        <p:spPr>
          <a:xfrm>
            <a:off x="817560" y="3132360"/>
            <a:ext cx="7175160" cy="1792800"/>
          </a:xfrm>
          <a:prstGeom prst="rect">
            <a:avLst/>
          </a:prstGeom>
        </p:spPr>
        <p:txBody>
          <a:bodyPr lIns="0" rIns="0" tIns="0" bIns="0" anchor="ctr"/>
          <a:p>
            <a:endParaRPr/>
          </a:p>
        </p:txBody>
      </p:sp>
      <p:sp>
        <p:nvSpPr>
          <p:cNvPr id="15" name="PlaceHolder 2"/>
          <p:cNvSpPr>
            <a:spLocks noGrp="1"/>
          </p:cNvSpPr>
          <p:nvPr>
            <p:ph type="subTitle"/>
          </p:nvPr>
        </p:nvSpPr>
        <p:spPr>
          <a:xfrm>
            <a:off x="1473840" y="5037480"/>
            <a:ext cx="5636520" cy="911880"/>
          </a:xfrm>
          <a:prstGeom prst="rect">
            <a:avLst/>
          </a:prstGeom>
        </p:spPr>
        <p:txBody>
          <a:bodyPr lIns="0" rIns="0" tIns="0" bIns="0" anchor="ctr"/>
          <a:p>
            <a:pPr algn="ctr"/>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type="obj" preserve="1">
  <p:cSld name="Title, Content">
    <p:spTree>
      <p:nvGrpSpPr>
        <p:cNvPr id="1" name=""/>
        <p:cNvGrpSpPr/>
        <p:nvPr/>
      </p:nvGrpSpPr>
      <p:grpSpPr>
        <a:xfrm>
          <a:off x="0" y="0"/>
          <a:ext cx="0" cy="0"/>
          <a:chOff x="0" y="0"/>
          <a:chExt cx="0" cy="0"/>
        </a:xfrm>
      </p:grpSpPr>
      <p:sp>
        <p:nvSpPr>
          <p:cNvPr id="16" name="PlaceHolder 1"/>
          <p:cNvSpPr>
            <a:spLocks noGrp="1"/>
          </p:cNvSpPr>
          <p:nvPr>
            <p:ph type="title"/>
          </p:nvPr>
        </p:nvSpPr>
        <p:spPr>
          <a:xfrm>
            <a:off x="817560" y="3132360"/>
            <a:ext cx="7175160" cy="1792800"/>
          </a:xfrm>
          <a:prstGeom prst="rect">
            <a:avLst/>
          </a:prstGeom>
        </p:spPr>
        <p:txBody>
          <a:bodyPr lIns="0" rIns="0" tIns="0" bIns="0" anchor="ctr"/>
          <a:p>
            <a:endParaRPr/>
          </a:p>
        </p:txBody>
      </p:sp>
      <p:sp>
        <p:nvSpPr>
          <p:cNvPr id="17" name="PlaceHolder 2"/>
          <p:cNvSpPr>
            <a:spLocks noGrp="1"/>
          </p:cNvSpPr>
          <p:nvPr>
            <p:ph type="body"/>
          </p:nvPr>
        </p:nvSpPr>
        <p:spPr>
          <a:xfrm>
            <a:off x="1473840" y="5052600"/>
            <a:ext cx="5636520" cy="881640"/>
          </a:xfrm>
          <a:prstGeom prst="rect">
            <a:avLst/>
          </a:prstGeom>
        </p:spPr>
        <p:txBody>
          <a:bodyPr lIns="0" rIns="0" tIns="0" bIns="0"/>
          <a:p>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type="twoObj" preserve="1">
  <p:cSld name="Title, 2 Content">
    <p:spTree>
      <p:nvGrpSpPr>
        <p:cNvPr id="1" name=""/>
        <p:cNvGrpSpPr/>
        <p:nvPr/>
      </p:nvGrpSpPr>
      <p:grpSpPr>
        <a:xfrm>
          <a:off x="0" y="0"/>
          <a:ext cx="0" cy="0"/>
          <a:chOff x="0" y="0"/>
          <a:chExt cx="0" cy="0"/>
        </a:xfrm>
      </p:grpSpPr>
      <p:sp>
        <p:nvSpPr>
          <p:cNvPr id="18" name="PlaceHolder 1"/>
          <p:cNvSpPr>
            <a:spLocks noGrp="1"/>
          </p:cNvSpPr>
          <p:nvPr>
            <p:ph type="title"/>
          </p:nvPr>
        </p:nvSpPr>
        <p:spPr>
          <a:xfrm>
            <a:off x="817560" y="3132360"/>
            <a:ext cx="7175160" cy="1792800"/>
          </a:xfrm>
          <a:prstGeom prst="rect">
            <a:avLst/>
          </a:prstGeom>
        </p:spPr>
        <p:txBody>
          <a:bodyPr lIns="0" rIns="0" tIns="0" bIns="0" anchor="ctr"/>
          <a:p>
            <a:endParaRPr/>
          </a:p>
        </p:txBody>
      </p:sp>
      <p:sp>
        <p:nvSpPr>
          <p:cNvPr id="19" name="PlaceHolder 2"/>
          <p:cNvSpPr>
            <a:spLocks noGrp="1"/>
          </p:cNvSpPr>
          <p:nvPr>
            <p:ph type="body"/>
          </p:nvPr>
        </p:nvSpPr>
        <p:spPr>
          <a:xfrm>
            <a:off x="1473840" y="5052600"/>
            <a:ext cx="2750400" cy="881640"/>
          </a:xfrm>
          <a:prstGeom prst="rect">
            <a:avLst/>
          </a:prstGeom>
        </p:spPr>
        <p:txBody>
          <a:bodyPr lIns="0" rIns="0" tIns="0" bIns="0"/>
          <a:p>
            <a:endParaRPr/>
          </a:p>
        </p:txBody>
      </p:sp>
      <p:sp>
        <p:nvSpPr>
          <p:cNvPr id="20" name="PlaceHolder 3"/>
          <p:cNvSpPr>
            <a:spLocks noGrp="1"/>
          </p:cNvSpPr>
          <p:nvPr>
            <p:ph type="body"/>
          </p:nvPr>
        </p:nvSpPr>
        <p:spPr>
          <a:xfrm>
            <a:off x="4362120" y="5052600"/>
            <a:ext cx="2750400" cy="881640"/>
          </a:xfrm>
          <a:prstGeom prst="rect">
            <a:avLst/>
          </a:prstGeom>
        </p:spPr>
        <p:txBody>
          <a:bodyPr lIns="0" rIns="0" tIns="0" bIns="0"/>
          <a:p>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type="titleOnly" preserve="1">
  <p:cSld name="Title Only">
    <p:spTree>
      <p:nvGrpSpPr>
        <p:cNvPr id="1" name=""/>
        <p:cNvGrpSpPr/>
        <p:nvPr/>
      </p:nvGrpSpPr>
      <p:grpSpPr>
        <a:xfrm>
          <a:off x="0" y="0"/>
          <a:ext cx="0" cy="0"/>
          <a:chOff x="0" y="0"/>
          <a:chExt cx="0" cy="0"/>
        </a:xfrm>
      </p:grpSpPr>
      <p:sp>
        <p:nvSpPr>
          <p:cNvPr id="21" name="PlaceHolder 1"/>
          <p:cNvSpPr>
            <a:spLocks noGrp="1"/>
          </p:cNvSpPr>
          <p:nvPr>
            <p:ph type="title"/>
          </p:nvPr>
        </p:nvSpPr>
        <p:spPr>
          <a:xfrm>
            <a:off x="817560" y="3132360"/>
            <a:ext cx="7175160" cy="1792800"/>
          </a:xfrm>
          <a:prstGeom prst="rect">
            <a:avLst/>
          </a:prstGeom>
        </p:spPr>
        <p:txBody>
          <a:bodyPr lIns="0" rIns="0" tIns="0" bIns="0" anchor="ctr"/>
          <a:p>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type="objOnly" preserve="1">
  <p:cSld name="Centered Text">
    <p:spTree>
      <p:nvGrpSpPr>
        <p:cNvPr id="1" name=""/>
        <p:cNvGrpSpPr/>
        <p:nvPr/>
      </p:nvGrpSpPr>
      <p:grpSpPr>
        <a:xfrm>
          <a:off x="0" y="0"/>
          <a:ext cx="0" cy="0"/>
          <a:chOff x="0" y="0"/>
          <a:chExt cx="0" cy="0"/>
        </a:xfrm>
      </p:grpSpPr>
      <p:sp>
        <p:nvSpPr>
          <p:cNvPr id="22" name="PlaceHolder 1"/>
          <p:cNvSpPr>
            <a:spLocks noGrp="1"/>
          </p:cNvSpPr>
          <p:nvPr>
            <p:ph type="subTitle"/>
          </p:nvPr>
        </p:nvSpPr>
        <p:spPr>
          <a:xfrm>
            <a:off x="817560" y="3132360"/>
            <a:ext cx="7175160" cy="8311680"/>
          </a:xfrm>
          <a:prstGeom prst="rect">
            <a:avLst/>
          </a:prstGeom>
        </p:spPr>
        <p:txBody>
          <a:bodyPr lIns="0" rIns="0" tIns="0" bIns="0" anchor="ctr"/>
          <a:p>
            <a:pPr algn="ctr"/>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type="twoObjAndObj" preserve="1">
  <p:cSld name="Title, 2 Content and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817560" y="3132360"/>
            <a:ext cx="7175160" cy="1792800"/>
          </a:xfrm>
          <a:prstGeom prst="rect">
            <a:avLst/>
          </a:prstGeom>
        </p:spPr>
        <p:txBody>
          <a:bodyPr lIns="0" rIns="0" tIns="0" bIns="0" anchor="ctr"/>
          <a:p>
            <a:endParaRPr/>
          </a:p>
        </p:txBody>
      </p:sp>
      <p:sp>
        <p:nvSpPr>
          <p:cNvPr id="24" name="PlaceHolder 2"/>
          <p:cNvSpPr>
            <a:spLocks noGrp="1"/>
          </p:cNvSpPr>
          <p:nvPr>
            <p:ph type="body"/>
          </p:nvPr>
        </p:nvSpPr>
        <p:spPr>
          <a:xfrm>
            <a:off x="1473840" y="5052600"/>
            <a:ext cx="2750400" cy="420480"/>
          </a:xfrm>
          <a:prstGeom prst="rect">
            <a:avLst/>
          </a:prstGeom>
        </p:spPr>
        <p:txBody>
          <a:bodyPr lIns="0" rIns="0" tIns="0" bIns="0"/>
          <a:p>
            <a:endParaRPr/>
          </a:p>
        </p:txBody>
      </p:sp>
      <p:sp>
        <p:nvSpPr>
          <p:cNvPr id="25" name="PlaceHolder 3"/>
          <p:cNvSpPr>
            <a:spLocks noGrp="1"/>
          </p:cNvSpPr>
          <p:nvPr>
            <p:ph type="body"/>
          </p:nvPr>
        </p:nvSpPr>
        <p:spPr>
          <a:xfrm>
            <a:off x="1473840" y="5513400"/>
            <a:ext cx="2750400" cy="420480"/>
          </a:xfrm>
          <a:prstGeom prst="rect">
            <a:avLst/>
          </a:prstGeom>
        </p:spPr>
        <p:txBody>
          <a:bodyPr lIns="0" rIns="0" tIns="0" bIns="0"/>
          <a:p>
            <a:endParaRPr/>
          </a:p>
        </p:txBody>
      </p:sp>
      <p:sp>
        <p:nvSpPr>
          <p:cNvPr id="26" name="PlaceHolder 4"/>
          <p:cNvSpPr>
            <a:spLocks noGrp="1"/>
          </p:cNvSpPr>
          <p:nvPr>
            <p:ph type="body"/>
          </p:nvPr>
        </p:nvSpPr>
        <p:spPr>
          <a:xfrm>
            <a:off x="4362120" y="5052600"/>
            <a:ext cx="2750400" cy="881640"/>
          </a:xfrm>
          <a:prstGeom prst="rect">
            <a:avLst/>
          </a:prstGeom>
        </p:spPr>
        <p:txBody>
          <a:bodyPr lIns="0" rIns="0" tIns="0" bIns="0"/>
          <a:p>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type="objAndTwoObj" preserve="1">
  <p:cSld name="Title Content and 2 Content">
    <p:spTree>
      <p:nvGrpSpPr>
        <p:cNvPr id="1" name=""/>
        <p:cNvGrpSpPr/>
        <p:nvPr/>
      </p:nvGrpSpPr>
      <p:grpSpPr>
        <a:xfrm>
          <a:off x="0" y="0"/>
          <a:ext cx="0" cy="0"/>
          <a:chOff x="0" y="0"/>
          <a:chExt cx="0" cy="0"/>
        </a:xfrm>
      </p:grpSpPr>
      <p:sp>
        <p:nvSpPr>
          <p:cNvPr id="27" name="PlaceHolder 1"/>
          <p:cNvSpPr>
            <a:spLocks noGrp="1"/>
          </p:cNvSpPr>
          <p:nvPr>
            <p:ph type="title"/>
          </p:nvPr>
        </p:nvSpPr>
        <p:spPr>
          <a:xfrm>
            <a:off x="817560" y="3132360"/>
            <a:ext cx="7175160" cy="1792800"/>
          </a:xfrm>
          <a:prstGeom prst="rect">
            <a:avLst/>
          </a:prstGeom>
        </p:spPr>
        <p:txBody>
          <a:bodyPr lIns="0" rIns="0" tIns="0" bIns="0" anchor="ctr"/>
          <a:p>
            <a:endParaRPr/>
          </a:p>
        </p:txBody>
      </p:sp>
      <p:sp>
        <p:nvSpPr>
          <p:cNvPr id="28" name="PlaceHolder 2"/>
          <p:cNvSpPr>
            <a:spLocks noGrp="1"/>
          </p:cNvSpPr>
          <p:nvPr>
            <p:ph type="body"/>
          </p:nvPr>
        </p:nvSpPr>
        <p:spPr>
          <a:xfrm>
            <a:off x="1473840" y="5052600"/>
            <a:ext cx="2750400" cy="881640"/>
          </a:xfrm>
          <a:prstGeom prst="rect">
            <a:avLst/>
          </a:prstGeom>
        </p:spPr>
        <p:txBody>
          <a:bodyPr lIns="0" rIns="0" tIns="0" bIns="0"/>
          <a:p>
            <a:endParaRPr/>
          </a:p>
        </p:txBody>
      </p:sp>
      <p:sp>
        <p:nvSpPr>
          <p:cNvPr id="29" name="PlaceHolder 3"/>
          <p:cNvSpPr>
            <a:spLocks noGrp="1"/>
          </p:cNvSpPr>
          <p:nvPr>
            <p:ph type="body"/>
          </p:nvPr>
        </p:nvSpPr>
        <p:spPr>
          <a:xfrm>
            <a:off x="4362120" y="5052600"/>
            <a:ext cx="2750400" cy="420480"/>
          </a:xfrm>
          <a:prstGeom prst="rect">
            <a:avLst/>
          </a:prstGeom>
        </p:spPr>
        <p:txBody>
          <a:bodyPr lIns="0" rIns="0" tIns="0" bIns="0"/>
          <a:p>
            <a:endParaRPr/>
          </a:p>
        </p:txBody>
      </p:sp>
      <p:sp>
        <p:nvSpPr>
          <p:cNvPr id="30" name="PlaceHolder 4"/>
          <p:cNvSpPr>
            <a:spLocks noGrp="1"/>
          </p:cNvSpPr>
          <p:nvPr>
            <p:ph type="body"/>
          </p:nvPr>
        </p:nvSpPr>
        <p:spPr>
          <a:xfrm>
            <a:off x="4362120" y="5513400"/>
            <a:ext cx="2750400" cy="420480"/>
          </a:xfrm>
          <a:prstGeom prst="rect">
            <a:avLst/>
          </a:prstGeom>
        </p:spPr>
        <p:txBody>
          <a:bodyPr lIns="0" rIns="0" tIns="0" bIns="0"/>
          <a:p>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type="twoObjOverTx" preserve="1">
  <p:cSld name="Title, 2 Content over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817560" y="3132360"/>
            <a:ext cx="7175160" cy="1792800"/>
          </a:xfrm>
          <a:prstGeom prst="rect">
            <a:avLst/>
          </a:prstGeom>
        </p:spPr>
        <p:txBody>
          <a:bodyPr lIns="0" rIns="0" tIns="0" bIns="0" anchor="ctr"/>
          <a:p>
            <a:endParaRPr/>
          </a:p>
        </p:txBody>
      </p:sp>
      <p:sp>
        <p:nvSpPr>
          <p:cNvPr id="32" name="PlaceHolder 2"/>
          <p:cNvSpPr>
            <a:spLocks noGrp="1"/>
          </p:cNvSpPr>
          <p:nvPr>
            <p:ph type="body"/>
          </p:nvPr>
        </p:nvSpPr>
        <p:spPr>
          <a:xfrm>
            <a:off x="1473840" y="5052600"/>
            <a:ext cx="2750400" cy="420480"/>
          </a:xfrm>
          <a:prstGeom prst="rect">
            <a:avLst/>
          </a:prstGeom>
        </p:spPr>
        <p:txBody>
          <a:bodyPr lIns="0" rIns="0" tIns="0" bIns="0"/>
          <a:p>
            <a:endParaRPr/>
          </a:p>
        </p:txBody>
      </p:sp>
      <p:sp>
        <p:nvSpPr>
          <p:cNvPr id="33" name="PlaceHolder 3"/>
          <p:cNvSpPr>
            <a:spLocks noGrp="1"/>
          </p:cNvSpPr>
          <p:nvPr>
            <p:ph type="body"/>
          </p:nvPr>
        </p:nvSpPr>
        <p:spPr>
          <a:xfrm>
            <a:off x="4362120" y="5052600"/>
            <a:ext cx="2750400" cy="420480"/>
          </a:xfrm>
          <a:prstGeom prst="rect">
            <a:avLst/>
          </a:prstGeom>
        </p:spPr>
        <p:txBody>
          <a:bodyPr lIns="0" rIns="0" tIns="0" bIns="0"/>
          <a:p>
            <a:endParaRPr/>
          </a:p>
        </p:txBody>
      </p:sp>
      <p:sp>
        <p:nvSpPr>
          <p:cNvPr id="34" name="PlaceHolder 4"/>
          <p:cNvSpPr>
            <a:spLocks noGrp="1"/>
          </p:cNvSpPr>
          <p:nvPr>
            <p:ph type="body"/>
          </p:nvPr>
        </p:nvSpPr>
        <p:spPr>
          <a:xfrm>
            <a:off x="1473840" y="5513400"/>
            <a:ext cx="5636520" cy="420480"/>
          </a:xfrm>
          <a:prstGeom prst="rect">
            <a:avLst/>
          </a:prstGeom>
        </p:spPr>
        <p:txBody>
          <a:bodyPr lIns="0" rIns="0" tIns="0" bIns="0"/>
          <a:p>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slideMaster1.xml><?xml version="1.0" encoding="utf-8"?>
<p:sldMaster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0" name="CustomShape 1" hidden="1"/>
          <p:cNvSpPr/>
          <p:nvPr/>
        </p:nvSpPr>
        <p:spPr>
          <a:xfrm>
            <a:off x="0" y="5105520"/>
            <a:ext cx="9143640" cy="1752120"/>
          </a:xfrm>
          <a:prstGeom prst="rect">
            <a:avLst/>
          </a:prstGeom>
          <a:gradFill>
            <a:gsLst>
              <a:gs pos="0">
                <a:schemeClr val="bg1">
                  <a:alpha val="91000"/>
                </a:schemeClr>
              </a:gs>
              <a:gs pos="37000">
                <a:schemeClr val="bg1">
                  <a:alpha val="76000"/>
                </a:schemeClr>
              </a:gs>
              <a:gs pos="100000">
                <a:schemeClr val="bg2">
                  <a:alpha val="79000"/>
                </a:schemeClr>
              </a:gs>
            </a:gsLst>
            <a:lin ang="0"/>
          </a:gradFill>
          <a:ln>
            <a:noFill/>
          </a:ln>
        </p:spPr>
        <p:style>
          <a:lnRef idx="2">
            <a:schemeClr val="accent1">
              <a:shade val="50000"/>
            </a:schemeClr>
          </a:lnRef>
          <a:fillRef idx="1">
            <a:schemeClr val="accent1"/>
          </a:fillRef>
          <a:effectRef idx="0">
            <a:schemeClr val="accent1"/>
          </a:effectRef>
          <a:fontRef idx="minor"/>
        </p:style>
      </p:sp>
      <p:sp>
        <p:nvSpPr>
          <p:cNvPr id="1" name="CustomShape 2" hidden="1"/>
          <p:cNvSpPr/>
          <p:nvPr/>
        </p:nvSpPr>
        <p:spPr>
          <a:xfrm>
            <a:off x="0" y="0"/>
            <a:ext cx="9143640" cy="5105160"/>
          </a:xfrm>
          <a:prstGeom prst="rect">
            <a:avLst/>
          </a:prstGeom>
          <a:gradFill>
            <a:gsLst>
              <a:gs pos="0">
                <a:schemeClr val="bg1">
                  <a:alpha val="89000"/>
                </a:schemeClr>
              </a:gs>
              <a:gs pos="48000">
                <a:schemeClr val="bg1">
                  <a:alpha val="62000"/>
                </a:schemeClr>
              </a:gs>
              <a:gs pos="100000">
                <a:schemeClr val="bg2">
                  <a:alpha val="79000"/>
                </a:schemeClr>
              </a:gs>
            </a:gsLst>
            <a:lin ang="0"/>
          </a:gradFill>
          <a:ln>
            <a:noFill/>
          </a:ln>
        </p:spPr>
        <p:style>
          <a:lnRef idx="2">
            <a:schemeClr val="accent1">
              <a:shade val="50000"/>
            </a:schemeClr>
          </a:lnRef>
          <a:fillRef idx="1">
            <a:schemeClr val="accent1"/>
          </a:fillRef>
          <a:effectRef idx="0">
            <a:schemeClr val="accent1"/>
          </a:effectRef>
          <a:fontRef idx="minor"/>
        </p:style>
      </p:sp>
      <p:sp>
        <p:nvSpPr>
          <p:cNvPr id="2" name="CustomShape 3" hidden="1"/>
          <p:cNvSpPr/>
          <p:nvPr/>
        </p:nvSpPr>
        <p:spPr>
          <a:xfrm>
            <a:off x="0" y="3768480"/>
            <a:ext cx="9143640" cy="2285640"/>
          </a:xfrm>
          <a:prstGeom prst="rect">
            <a:avLst/>
          </a:prstGeom>
          <a:gradFill>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a:gradFill>
          <a:ln>
            <a:noFill/>
          </a:ln>
        </p:spPr>
        <p:style>
          <a:lnRef idx="2">
            <a:schemeClr val="accent1">
              <a:shade val="50000"/>
            </a:schemeClr>
          </a:lnRef>
          <a:fillRef idx="1">
            <a:schemeClr val="accent1"/>
          </a:fillRef>
          <a:effectRef idx="0">
            <a:schemeClr val="accent1"/>
          </a:effectRef>
          <a:fontRef idx="minor"/>
        </p:style>
      </p:sp>
      <p:sp>
        <p:nvSpPr>
          <p:cNvPr id="3" name="CustomShape 4" hidden="1"/>
          <p:cNvSpPr/>
          <p:nvPr/>
        </p:nvSpPr>
        <p:spPr>
          <a:xfrm>
            <a:off x="0" y="1600200"/>
            <a:ext cx="9143640" cy="5105160"/>
          </a:xfrm>
          <a:prstGeom prst="ellipse">
            <a:avLst/>
          </a:prstGeom>
          <a:gradFill>
            <a:gsLst>
              <a:gs pos="0">
                <a:schemeClr val="bg1"/>
              </a:gs>
              <a:gs pos="56000">
                <a:schemeClr val="bg1">
                  <a:alpha val="0"/>
                </a:schemeClr>
              </a:gs>
            </a:gsLst>
            <a:lin ang="0"/>
          </a:gradFill>
          <a:ln>
            <a:noFill/>
          </a:ln>
        </p:spPr>
        <p:style>
          <a:lnRef idx="2">
            <a:schemeClr val="accent1">
              <a:shade val="50000"/>
            </a:schemeClr>
          </a:lnRef>
          <a:fillRef idx="1">
            <a:schemeClr val="accent1"/>
          </a:fillRef>
          <a:effectRef idx="0">
            <a:schemeClr val="accent1"/>
          </a:effectRef>
          <a:fontRef idx="minor"/>
        </p:style>
      </p:sp>
      <p:sp>
        <p:nvSpPr>
          <p:cNvPr id="4" name="CustomShape 5"/>
          <p:cNvSpPr/>
          <p:nvPr/>
        </p:nvSpPr>
        <p:spPr>
          <a:xfrm>
            <a:off x="0" y="3866760"/>
            <a:ext cx="9143640" cy="2990880"/>
          </a:xfrm>
          <a:prstGeom prst="rect">
            <a:avLst/>
          </a:prstGeom>
          <a:gradFill>
            <a:gsLst>
              <a:gs pos="0">
                <a:schemeClr val="bg1">
                  <a:alpha val="91000"/>
                </a:schemeClr>
              </a:gs>
              <a:gs pos="37000">
                <a:schemeClr val="bg1">
                  <a:alpha val="76000"/>
                </a:schemeClr>
              </a:gs>
              <a:gs pos="100000">
                <a:schemeClr val="bg2">
                  <a:alpha val="79000"/>
                </a:schemeClr>
              </a:gs>
            </a:gsLst>
            <a:lin ang="0"/>
          </a:gradFill>
          <a:ln>
            <a:noFill/>
          </a:ln>
        </p:spPr>
        <p:style>
          <a:lnRef idx="2">
            <a:schemeClr val="accent1">
              <a:shade val="50000"/>
            </a:schemeClr>
          </a:lnRef>
          <a:fillRef idx="1">
            <a:schemeClr val="accent1"/>
          </a:fillRef>
          <a:effectRef idx="0">
            <a:schemeClr val="accent1"/>
          </a:effectRef>
          <a:fontRef idx="minor"/>
        </p:style>
      </p:sp>
      <p:sp>
        <p:nvSpPr>
          <p:cNvPr id="5" name="CustomShape 6"/>
          <p:cNvSpPr/>
          <p:nvPr/>
        </p:nvSpPr>
        <p:spPr>
          <a:xfrm>
            <a:off x="0" y="0"/>
            <a:ext cx="9143640" cy="3866400"/>
          </a:xfrm>
          <a:prstGeom prst="rect">
            <a:avLst/>
          </a:prstGeom>
          <a:gradFill>
            <a:gsLst>
              <a:gs pos="0">
                <a:schemeClr val="bg1">
                  <a:alpha val="89000"/>
                </a:schemeClr>
              </a:gs>
              <a:gs pos="48000">
                <a:schemeClr val="bg1">
                  <a:alpha val="62000"/>
                </a:schemeClr>
              </a:gs>
              <a:gs pos="100000">
                <a:schemeClr val="bg2">
                  <a:alpha val="79000"/>
                </a:schemeClr>
              </a:gs>
            </a:gsLst>
            <a:lin ang="0"/>
          </a:gradFill>
          <a:ln>
            <a:noFill/>
          </a:ln>
        </p:spPr>
        <p:style>
          <a:lnRef idx="2">
            <a:schemeClr val="accent1">
              <a:shade val="50000"/>
            </a:schemeClr>
          </a:lnRef>
          <a:fillRef idx="1">
            <a:schemeClr val="accent1"/>
          </a:fillRef>
          <a:effectRef idx="0">
            <a:schemeClr val="accent1"/>
          </a:effectRef>
          <a:fontRef idx="minor"/>
        </p:style>
      </p:sp>
      <p:sp>
        <p:nvSpPr>
          <p:cNvPr id="6" name="CustomShape 7"/>
          <p:cNvSpPr/>
          <p:nvPr/>
        </p:nvSpPr>
        <p:spPr>
          <a:xfrm>
            <a:off x="0" y="2652480"/>
            <a:ext cx="9143640" cy="2285640"/>
          </a:xfrm>
          <a:prstGeom prst="rect">
            <a:avLst/>
          </a:prstGeom>
          <a:gradFill>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a:gradFill>
          <a:ln>
            <a:noFill/>
          </a:ln>
        </p:spPr>
        <p:style>
          <a:lnRef idx="2">
            <a:schemeClr val="accent1">
              <a:shade val="50000"/>
            </a:schemeClr>
          </a:lnRef>
          <a:fillRef idx="1">
            <a:schemeClr val="accent1"/>
          </a:fillRef>
          <a:effectRef idx="0">
            <a:schemeClr val="accent1"/>
          </a:effectRef>
          <a:fontRef idx="minor"/>
        </p:style>
      </p:sp>
      <p:sp>
        <p:nvSpPr>
          <p:cNvPr id="7" name="CustomShape 8"/>
          <p:cNvSpPr/>
          <p:nvPr/>
        </p:nvSpPr>
        <p:spPr>
          <a:xfrm>
            <a:off x="0" y="1600200"/>
            <a:ext cx="9143640" cy="5105160"/>
          </a:xfrm>
          <a:prstGeom prst="ellipse">
            <a:avLst/>
          </a:prstGeom>
          <a:gradFill>
            <a:gsLst>
              <a:gs pos="0">
                <a:schemeClr val="bg1"/>
              </a:gs>
              <a:gs pos="54000">
                <a:schemeClr val="bg1">
                  <a:alpha val="0"/>
                </a:schemeClr>
              </a:gs>
            </a:gsLst>
            <a:lin ang="0"/>
          </a:gradFill>
          <a:ln>
            <a:noFill/>
          </a:ln>
        </p:spPr>
        <p:style>
          <a:lnRef idx="2">
            <a:schemeClr val="accent1">
              <a:shade val="50000"/>
            </a:schemeClr>
          </a:lnRef>
          <a:fillRef idx="1">
            <a:schemeClr val="accent1"/>
          </a:fillRef>
          <a:effectRef idx="0">
            <a:schemeClr val="accent1"/>
          </a:effectRef>
          <a:fontRef idx="minor"/>
        </p:style>
      </p:sp>
      <p:sp>
        <p:nvSpPr>
          <p:cNvPr id="8" name="PlaceHolder 9"/>
          <p:cNvSpPr>
            <a:spLocks noGrp="1"/>
          </p:cNvSpPr>
          <p:nvPr>
            <p:ph type="subTitle"/>
          </p:nvPr>
        </p:nvSpPr>
        <p:spPr>
          <a:xfrm>
            <a:off x="1473840" y="5052600"/>
            <a:ext cx="5636520" cy="881640"/>
          </a:xfrm>
          <a:prstGeom prst="rect">
            <a:avLst/>
          </a:prstGeom>
        </p:spPr>
        <p:txBody>
          <a:bodyPr/>
          <a:p>
            <a:pPr>
              <a:lnSpc>
                <a:spcPct val="100000"/>
              </a:lnSpc>
            </a:pPr>
            <a:r>
              <a:rPr lang="it-IT" sz="2200" spc="-1" strike="noStrike">
                <a:solidFill>
                  <a:srgbClr val="212745"/>
                </a:solidFill>
                <a:uFill>
                  <a:solidFill>
                    <a:srgbClr val="ffffff"/>
                  </a:solidFill>
                </a:uFill>
                <a:latin typeface="Trebuchet MS"/>
              </a:rPr>
              <a:t>Fare clic per modificare lo stile del sottotitolo dello schema</a:t>
            </a:r>
            <a:endParaRPr/>
          </a:p>
        </p:txBody>
      </p:sp>
      <p:sp>
        <p:nvSpPr>
          <p:cNvPr id="9" name="PlaceHolder 10"/>
          <p:cNvSpPr>
            <a:spLocks noGrp="1"/>
          </p:cNvSpPr>
          <p:nvPr>
            <p:ph type="dt"/>
          </p:nvPr>
        </p:nvSpPr>
        <p:spPr>
          <a:xfrm>
            <a:off x="6172200" y="6172200"/>
            <a:ext cx="2514240" cy="364680"/>
          </a:xfrm>
          <a:prstGeom prst="rect">
            <a:avLst/>
          </a:prstGeom>
        </p:spPr>
        <p:txBody>
          <a:bodyPr anchor="ctr"/>
          <a:p>
            <a:pPr algn="r">
              <a:lnSpc>
                <a:spcPct val="100000"/>
              </a:lnSpc>
            </a:pPr>
            <a:r>
              <a:rPr b="1" lang="it-IT" sz="1100" spc="-1" strike="noStrike">
                <a:solidFill>
                  <a:srgbClr val="808080"/>
                </a:solidFill>
                <a:uFill>
                  <a:solidFill>
                    <a:srgbClr val="ffffff"/>
                  </a:solidFill>
                </a:uFill>
                <a:latin typeface="Trebuchet MS"/>
              </a:rPr>
              <a:t>16/01/17</a:t>
            </a:r>
            <a:endParaRPr/>
          </a:p>
        </p:txBody>
      </p:sp>
      <p:sp>
        <p:nvSpPr>
          <p:cNvPr id="10" name="PlaceHolder 11"/>
          <p:cNvSpPr>
            <a:spLocks noGrp="1"/>
          </p:cNvSpPr>
          <p:nvPr>
            <p:ph type="ftr"/>
          </p:nvPr>
        </p:nvSpPr>
        <p:spPr>
          <a:xfrm>
            <a:off x="457200" y="6172200"/>
            <a:ext cx="3352320" cy="364680"/>
          </a:xfrm>
          <a:prstGeom prst="rect">
            <a:avLst/>
          </a:prstGeom>
        </p:spPr>
        <p:txBody>
          <a:bodyPr anchor="ctr"/>
          <a:p>
            <a:endParaRPr/>
          </a:p>
        </p:txBody>
      </p:sp>
      <p:sp>
        <p:nvSpPr>
          <p:cNvPr id="11" name="PlaceHolder 12"/>
          <p:cNvSpPr>
            <a:spLocks noGrp="1"/>
          </p:cNvSpPr>
          <p:nvPr>
            <p:ph type="sldNum"/>
          </p:nvPr>
        </p:nvSpPr>
        <p:spPr>
          <a:xfrm>
            <a:off x="3809880" y="6172200"/>
            <a:ext cx="1828440" cy="364680"/>
          </a:xfrm>
          <a:prstGeom prst="rect">
            <a:avLst/>
          </a:prstGeom>
        </p:spPr>
        <p:txBody>
          <a:bodyPr anchor="ctr"/>
          <a:p>
            <a:pPr algn="ctr">
              <a:lnSpc>
                <a:spcPct val="100000"/>
              </a:lnSpc>
            </a:pPr>
            <a:fld id="{2728F269-B4AC-425C-A32E-001D17F65D28}" type="slidenum">
              <a:rPr b="1" lang="it-IT" sz="1200" spc="-1" strike="noStrike">
                <a:solidFill>
                  <a:srgbClr val="808080"/>
                </a:solidFill>
                <a:uFill>
                  <a:solidFill>
                    <a:srgbClr val="ffffff"/>
                  </a:solidFill>
                </a:uFill>
                <a:latin typeface="Trebuchet MS"/>
              </a:rPr>
              <a:t>&lt;numero&gt;</a:t>
            </a:fld>
            <a:endParaRPr/>
          </a:p>
        </p:txBody>
      </p:sp>
      <p:sp>
        <p:nvSpPr>
          <p:cNvPr id="12" name="PlaceHolder 13"/>
          <p:cNvSpPr>
            <a:spLocks noGrp="1"/>
          </p:cNvSpPr>
          <p:nvPr>
            <p:ph type="title"/>
          </p:nvPr>
        </p:nvSpPr>
        <p:spPr>
          <a:xfrm>
            <a:off x="817560" y="3132360"/>
            <a:ext cx="7175160" cy="1792800"/>
          </a:xfrm>
          <a:prstGeom prst="rect">
            <a:avLst/>
          </a:prstGeom>
        </p:spPr>
        <p:txBody>
          <a:bodyPr/>
          <a:p>
            <a:pPr marL="640080" indent="-456840">
              <a:lnSpc>
                <a:spcPct val="100000"/>
              </a:lnSpc>
              <a:buClr>
                <a:srgbClr val="c3260c"/>
              </a:buClr>
              <a:buSzPct val="128000"/>
              <a:buFont typeface="Georgia"/>
              <a:buChar char="*"/>
            </a:pPr>
            <a:r>
              <a:rPr b="1" lang="it-IT" sz="5400" spc="-1" strike="noStrike">
                <a:solidFill>
                  <a:srgbClr val="000000"/>
                </a:solidFill>
                <a:uFill>
                  <a:solidFill>
                    <a:srgbClr val="ffffff"/>
                  </a:solidFill>
                </a:uFill>
                <a:latin typeface="Trebuchet MS"/>
              </a:rPr>
              <a:t>Fare clic per modificare lo stile del titolo</a:t>
            </a:r>
            <a:endParaRPr/>
          </a:p>
        </p:txBody>
      </p:sp>
      <p:sp>
        <p:nvSpPr>
          <p:cNvPr id="13" name="PlaceHolder 14"/>
          <p:cNvSpPr>
            <a:spLocks noGrp="1"/>
          </p:cNvSpPr>
          <p:nvPr>
            <p:ph type="body"/>
          </p:nvPr>
        </p:nvSpPr>
        <p:spPr>
          <a:xfrm>
            <a:off x="457200" y="1604520"/>
            <a:ext cx="8229240" cy="3977280"/>
          </a:xfrm>
          <a:prstGeom prst="rect">
            <a:avLst/>
          </a:prstGeom>
        </p:spPr>
        <p:txBody>
          <a:bodyPr lIns="0" rIns="0" tIns="0" bIns="0"/>
          <a:p>
            <a:pPr marL="432000" indent="-324000">
              <a:buClr>
                <a:srgbClr val="ffffff"/>
              </a:buClr>
              <a:buSzPct val="45000"/>
              <a:buFont typeface="Wingdings" charset="2"/>
              <a:buChar char=""/>
            </a:pPr>
            <a:r>
              <a:rPr lang="it-IT" sz="2200" spc="-1">
                <a:latin typeface="Trebuchet MS"/>
              </a:rPr>
              <a:t>Fai clic per modificare il formato del testo della struttura</a:t>
            </a:r>
            <a:endParaRPr/>
          </a:p>
          <a:p>
            <a:pPr lvl="1" marL="864000" indent="-324000">
              <a:buClr>
                <a:srgbClr val="ffffff"/>
              </a:buClr>
              <a:buSzPct val="75000"/>
              <a:buFont typeface="Symbol" charset="2"/>
              <a:buChar char=""/>
            </a:pPr>
            <a:r>
              <a:rPr lang="it-IT" sz="1800" spc="-1">
                <a:latin typeface="Trebuchet MS"/>
              </a:rPr>
              <a:t>Secondo livello struttura</a:t>
            </a:r>
            <a:endParaRPr/>
          </a:p>
          <a:p>
            <a:pPr lvl="2" marL="1296000" indent="-288000">
              <a:buClr>
                <a:srgbClr val="ffffff"/>
              </a:buClr>
              <a:buSzPct val="45000"/>
              <a:buFont typeface="Wingdings" charset="2"/>
              <a:buChar char=""/>
            </a:pPr>
            <a:r>
              <a:rPr lang="it-IT" sz="1600" spc="-1">
                <a:latin typeface="Trebuchet MS"/>
              </a:rPr>
              <a:t>Terzo livello struttura</a:t>
            </a:r>
            <a:endParaRPr/>
          </a:p>
          <a:p>
            <a:pPr lvl="3" marL="1728000" indent="-216000">
              <a:buClr>
                <a:srgbClr val="ffffff"/>
              </a:buClr>
              <a:buSzPct val="75000"/>
              <a:buFont typeface="Symbol" charset="2"/>
              <a:buChar char=""/>
            </a:pPr>
            <a:r>
              <a:rPr lang="it-IT" sz="1400" spc="-1">
                <a:latin typeface="Trebuchet MS"/>
              </a:rPr>
              <a:t>Quarto livello struttura</a:t>
            </a:r>
            <a:endParaRPr/>
          </a:p>
          <a:p>
            <a:pPr lvl="4" marL="2160000" indent="-216000">
              <a:buClr>
                <a:srgbClr val="ffffff"/>
              </a:buClr>
              <a:buSzPct val="45000"/>
              <a:buFont typeface="Wingdings" charset="2"/>
              <a:buChar char=""/>
            </a:pPr>
            <a:r>
              <a:rPr lang="it-IT" sz="2000" spc="-1">
                <a:latin typeface="Trebuchet MS"/>
              </a:rPr>
              <a:t>Quinto livello struttura</a:t>
            </a:r>
            <a:endParaRPr/>
          </a:p>
          <a:p>
            <a:pPr lvl="5" marL="2592000" indent="-216000">
              <a:buClr>
                <a:srgbClr val="ffffff"/>
              </a:buClr>
              <a:buSzPct val="45000"/>
              <a:buFont typeface="Wingdings" charset="2"/>
              <a:buChar char=""/>
            </a:pPr>
            <a:r>
              <a:rPr lang="it-IT" sz="2000" spc="-1">
                <a:latin typeface="Trebuchet MS"/>
              </a:rPr>
              <a:t>Sesto livello struttura</a:t>
            </a:r>
            <a:endParaRPr/>
          </a:p>
          <a:p>
            <a:pPr lvl="6" marL="3024000" indent="-216000">
              <a:buClr>
                <a:srgbClr val="ffffff"/>
              </a:buClr>
              <a:buSzPct val="45000"/>
              <a:buFont typeface="Wingdings" charset="2"/>
              <a:buChar char=""/>
            </a:pPr>
            <a:r>
              <a:rPr lang="it-IT" sz="2000" spc="-1">
                <a:latin typeface="Trebuchet MS"/>
              </a:rPr>
              <a:t>Settimo livello struttura</a:t>
            </a:r>
            <a:endParaRPr/>
          </a:p>
        </p:txBody>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4.jpeg"/><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jpeg"/><Relationship Id="rId6" Type="http://schemas.openxmlformats.org/officeDocument/2006/relationships/slideLayout" Target="../slideLayouts/slideLayout2.xml"/><Relationship Id="rId7" Type="http://schemas.openxmlformats.org/officeDocument/2006/relationships/notesSlide" Target="../notesSlides/notesSlide1.xml"/>
</Relationships>
</file>

<file path=ppt/slides/_rels/slide10.xml.rels><?xml version="1.0" encoding="UTF-8"?>
<Relationships xmlns="http://schemas.openxmlformats.org/package/2006/relationships"><Relationship Id="rId1" Type="http://schemas.openxmlformats.org/officeDocument/2006/relationships/image" Target="../media/image29.png"/><Relationship Id="rId2" Type="http://schemas.openxmlformats.org/officeDocument/2006/relationships/image" Target="../media/image30.jpeg"/><Relationship Id="rId3" Type="http://schemas.openxmlformats.org/officeDocument/2006/relationships/image" Target="../media/image31.png"/><Relationship Id="rId4" Type="http://schemas.openxmlformats.org/officeDocument/2006/relationships/slideLayout" Target="../slideLayouts/slideLayout2.xml"/><Relationship Id="rId5" Type="http://schemas.openxmlformats.org/officeDocument/2006/relationships/notesSlide" Target="../notesSlides/notesSlide10.xml"/>
</Relationships>
</file>

<file path=ppt/slides/_rels/slide11.xml.rels><?xml version="1.0" encoding="UTF-8"?>
<Relationships xmlns="http://schemas.openxmlformats.org/package/2006/relationships"><Relationship Id="rId1" Type="http://schemas.openxmlformats.org/officeDocument/2006/relationships/image" Target="../media/image32.png"/><Relationship Id="rId2" Type="http://schemas.openxmlformats.org/officeDocument/2006/relationships/image" Target="../media/image33.jpeg"/><Relationship Id="rId3" Type="http://schemas.openxmlformats.org/officeDocument/2006/relationships/image" Target="../media/image34.png"/><Relationship Id="rId4" Type="http://schemas.openxmlformats.org/officeDocument/2006/relationships/slideLayout" Target="../slideLayouts/slideLayout2.xml"/><Relationship Id="rId5" Type="http://schemas.openxmlformats.org/officeDocument/2006/relationships/notesSlide" Target="../notesSlides/notesSlide11.xml"/>
</Relationships>
</file>

<file path=ppt/slides/_rels/slide12.xml.rels><?xml version="1.0" encoding="UTF-8"?>
<Relationships xmlns="http://schemas.openxmlformats.org/package/2006/relationships"><Relationship Id="rId1" Type="http://schemas.openxmlformats.org/officeDocument/2006/relationships/image" Target="../media/image35.png"/><Relationship Id="rId2" Type="http://schemas.openxmlformats.org/officeDocument/2006/relationships/image" Target="../media/image36.jpeg"/><Relationship Id="rId3" Type="http://schemas.openxmlformats.org/officeDocument/2006/relationships/image" Target="../media/image37.png"/><Relationship Id="rId4" Type="http://schemas.openxmlformats.org/officeDocument/2006/relationships/slideLayout" Target="../slideLayouts/slideLayout2.xml"/><Relationship Id="rId5" Type="http://schemas.openxmlformats.org/officeDocument/2006/relationships/notesSlide" Target="../notesSlides/notesSlide12.xml"/>
</Relationships>
</file>

<file path=ppt/slides/_rels/slide13.xml.rels><?xml version="1.0" encoding="UTF-8"?>
<Relationships xmlns="http://schemas.openxmlformats.org/package/2006/relationships"><Relationship Id="rId1" Type="http://schemas.openxmlformats.org/officeDocument/2006/relationships/image" Target="../media/image38.png"/><Relationship Id="rId2" Type="http://schemas.openxmlformats.org/officeDocument/2006/relationships/image" Target="../media/image39.png"/><Relationship Id="rId3" Type="http://schemas.openxmlformats.org/officeDocument/2006/relationships/image" Target="../media/image40.png"/><Relationship Id="rId4" Type="http://schemas.openxmlformats.org/officeDocument/2006/relationships/image" Target="../media/image41.png"/><Relationship Id="rId5" Type="http://schemas.openxmlformats.org/officeDocument/2006/relationships/slideLayout" Target="../slideLayouts/slideLayout2.xml"/><Relationship Id="rId6" Type="http://schemas.openxmlformats.org/officeDocument/2006/relationships/notesSlide" Target="../notesSlides/notesSlide13.xml"/>
</Relationships>
</file>

<file path=ppt/slides/_rels/slide14.xml.rels><?xml version="1.0" encoding="UTF-8"?>
<Relationships xmlns="http://schemas.openxmlformats.org/package/2006/relationships"><Relationship Id="rId1" Type="http://schemas.openxmlformats.org/officeDocument/2006/relationships/image" Target="../media/image42.png"/><Relationship Id="rId2" Type="http://schemas.openxmlformats.org/officeDocument/2006/relationships/image" Target="../media/image43.jpeg"/><Relationship Id="rId3" Type="http://schemas.openxmlformats.org/officeDocument/2006/relationships/image" Target="../media/image44.png"/><Relationship Id="rId4" Type="http://schemas.openxmlformats.org/officeDocument/2006/relationships/slideLayout" Target="../slideLayouts/slideLayout2.xml"/><Relationship Id="rId5" Type="http://schemas.openxmlformats.org/officeDocument/2006/relationships/notesSlide" Target="../notesSlides/notesSlide14.xml"/>
</Relationships>
</file>

<file path=ppt/slides/_rels/slide15.xml.rels><?xml version="1.0" encoding="UTF-8"?>
<Relationships xmlns="http://schemas.openxmlformats.org/package/2006/relationships"><Relationship Id="rId1" Type="http://schemas.openxmlformats.org/officeDocument/2006/relationships/image" Target="../media/image45.png"/><Relationship Id="rId2" Type="http://schemas.openxmlformats.org/officeDocument/2006/relationships/image" Target="../media/image46.jpeg"/><Relationship Id="rId3" Type="http://schemas.openxmlformats.org/officeDocument/2006/relationships/image" Target="../media/image47.jpeg"/><Relationship Id="rId4" Type="http://schemas.openxmlformats.org/officeDocument/2006/relationships/image" Target="../media/image48.jpeg"/><Relationship Id="rId5" Type="http://schemas.openxmlformats.org/officeDocument/2006/relationships/slideLayout" Target="../slideLayouts/slideLayout2.xml"/><Relationship Id="rId6" Type="http://schemas.openxmlformats.org/officeDocument/2006/relationships/notesSlide" Target="../notesSlides/notesSlide15.xml"/>
</Relationships>
</file>

<file path=ppt/slides/_rels/slide16.xml.rels><?xml version="1.0" encoding="UTF-8"?>
<Relationships xmlns="http://schemas.openxmlformats.org/package/2006/relationships"><Relationship Id="rId1" Type="http://schemas.openxmlformats.org/officeDocument/2006/relationships/image" Target="../media/image49.png"/><Relationship Id="rId2" Type="http://schemas.openxmlformats.org/officeDocument/2006/relationships/image" Target="../media/image50.png"/><Relationship Id="rId3" Type="http://schemas.openxmlformats.org/officeDocument/2006/relationships/slideLayout" Target="../slideLayouts/slideLayout2.xml"/><Relationship Id="rId4" Type="http://schemas.openxmlformats.org/officeDocument/2006/relationships/notesSlide" Target="../notesSlides/notesSlide16.xml"/>
</Relationships>
</file>

<file path=ppt/slides/_rels/slide17.xml.rels><?xml version="1.0" encoding="UTF-8"?>
<Relationships xmlns="http://schemas.openxmlformats.org/package/2006/relationships"><Relationship Id="rId1" Type="http://schemas.openxmlformats.org/officeDocument/2006/relationships/image" Target="../media/image51.png"/><Relationship Id="rId2" Type="http://schemas.openxmlformats.org/officeDocument/2006/relationships/image" Target="../media/image52.png"/><Relationship Id="rId3" Type="http://schemas.openxmlformats.org/officeDocument/2006/relationships/slideLayout" Target="../slideLayouts/slideLayout2.xml"/><Relationship Id="rId4" Type="http://schemas.openxmlformats.org/officeDocument/2006/relationships/notesSlide" Target="../notesSlides/notesSlide17.xml"/>
</Relationships>
</file>

<file path=ppt/slides/_rels/slide18.xml.rels><?xml version="1.0" encoding="UTF-8"?>
<Relationships xmlns="http://schemas.openxmlformats.org/package/2006/relationships"><Relationship Id="rId1" Type="http://schemas.openxmlformats.org/officeDocument/2006/relationships/image" Target="../media/image53.png"/><Relationship Id="rId2" Type="http://schemas.openxmlformats.org/officeDocument/2006/relationships/image" Target="../media/image54.jpeg"/><Relationship Id="rId3" Type="http://schemas.openxmlformats.org/officeDocument/2006/relationships/image" Target="../media/image55.jpeg"/><Relationship Id="rId4" Type="http://schemas.openxmlformats.org/officeDocument/2006/relationships/image" Target="../media/image56.png"/><Relationship Id="rId5" Type="http://schemas.openxmlformats.org/officeDocument/2006/relationships/image" Target="../media/image57.png"/><Relationship Id="rId6" Type="http://schemas.openxmlformats.org/officeDocument/2006/relationships/slideLayout" Target="../slideLayouts/slideLayout2.xml"/><Relationship Id="rId7" Type="http://schemas.openxmlformats.org/officeDocument/2006/relationships/notesSlide" Target="../notesSlides/notesSlide18.xml"/>
</Relationships>
</file>

<file path=ppt/slides/_rels/slide19.xml.rels><?xml version="1.0" encoding="UTF-8"?>
<Relationships xmlns="http://schemas.openxmlformats.org/package/2006/relationships"><Relationship Id="rId1" Type="http://schemas.openxmlformats.org/officeDocument/2006/relationships/image" Target="../media/image58.png"/><Relationship Id="rId2" Type="http://schemas.openxmlformats.org/officeDocument/2006/relationships/image" Target="../media/image59.jpeg"/><Relationship Id="rId3" Type="http://schemas.openxmlformats.org/officeDocument/2006/relationships/image" Target="../media/image60.jpeg"/><Relationship Id="rId4" Type="http://schemas.openxmlformats.org/officeDocument/2006/relationships/image" Target="../media/image61.png"/><Relationship Id="rId5" Type="http://schemas.openxmlformats.org/officeDocument/2006/relationships/slideLayout" Target="../slideLayouts/slideLayout2.xml"/><Relationship Id="rId6" Type="http://schemas.openxmlformats.org/officeDocument/2006/relationships/notesSlide" Target="../notesSlides/notesSlide19.xml"/>
</Relationships>
</file>

<file path=ppt/slides/_rels/slide2.xml.rels><?xml version="1.0" encoding="UTF-8"?>
<Relationships xmlns="http://schemas.openxmlformats.org/package/2006/relationships"><Relationship Id="rId1" Type="http://schemas.openxmlformats.org/officeDocument/2006/relationships/image" Target="../media/image8.png"/><Relationship Id="rId2" Type="http://schemas.openxmlformats.org/officeDocument/2006/relationships/image" Target="../media/image9.jpeg"/><Relationship Id="rId3" Type="http://schemas.openxmlformats.org/officeDocument/2006/relationships/image" Target="../media/image10.png"/><Relationship Id="rId4" Type="http://schemas.openxmlformats.org/officeDocument/2006/relationships/image" Target="../media/image11.jpeg"/><Relationship Id="rId5" Type="http://schemas.openxmlformats.org/officeDocument/2006/relationships/slideLayout" Target="../slideLayouts/slideLayout2.xml"/><Relationship Id="rId6" Type="http://schemas.openxmlformats.org/officeDocument/2006/relationships/notesSlide" Target="../notesSlides/notesSlide2.xml"/>
</Relationships>
</file>

<file path=ppt/slides/_rels/slide20.xml.rels><?xml version="1.0" encoding="UTF-8"?>
<Relationships xmlns="http://schemas.openxmlformats.org/package/2006/relationships"><Relationship Id="rId1" Type="http://schemas.openxmlformats.org/officeDocument/2006/relationships/image" Target="../media/image62.png"/><Relationship Id="rId2" Type="http://schemas.openxmlformats.org/officeDocument/2006/relationships/image" Target="../media/image63.jpeg"/><Relationship Id="rId3" Type="http://schemas.openxmlformats.org/officeDocument/2006/relationships/image" Target="../media/image64.jpeg"/><Relationship Id="rId4" Type="http://schemas.openxmlformats.org/officeDocument/2006/relationships/image" Target="../media/image65.png"/><Relationship Id="rId5" Type="http://schemas.openxmlformats.org/officeDocument/2006/relationships/image" Target="../media/image66.jpeg"/><Relationship Id="rId6" Type="http://schemas.openxmlformats.org/officeDocument/2006/relationships/image" Target="../media/image67.jpeg"/><Relationship Id="rId7" Type="http://schemas.openxmlformats.org/officeDocument/2006/relationships/slideLayout" Target="../slideLayouts/slideLayout2.xml"/><Relationship Id="rId8" Type="http://schemas.openxmlformats.org/officeDocument/2006/relationships/notesSlide" Target="../notesSlides/notesSlide20.xml"/>
</Relationships>
</file>

<file path=ppt/slides/_rels/slide21.xml.rels><?xml version="1.0" encoding="UTF-8"?>
<Relationships xmlns="http://schemas.openxmlformats.org/package/2006/relationships"><Relationship Id="rId1" Type="http://schemas.openxmlformats.org/officeDocument/2006/relationships/image" Target="../media/image68.png"/><Relationship Id="rId2" Type="http://schemas.openxmlformats.org/officeDocument/2006/relationships/image" Target="../media/image69.jpeg"/><Relationship Id="rId3" Type="http://schemas.openxmlformats.org/officeDocument/2006/relationships/slideLayout" Target="../slideLayouts/slideLayout2.xml"/><Relationship Id="rId4" Type="http://schemas.openxmlformats.org/officeDocument/2006/relationships/notesSlide" Target="../notesSlides/notesSlide21.xml"/>
</Relationships>
</file>

<file path=ppt/slides/_rels/slide22.xml.rels><?xml version="1.0" encoding="UTF-8"?>
<Relationships xmlns="http://schemas.openxmlformats.org/package/2006/relationships"><Relationship Id="rId1" Type="http://schemas.openxmlformats.org/officeDocument/2006/relationships/image" Target="../media/image70.png"/><Relationship Id="rId2" Type="http://schemas.openxmlformats.org/officeDocument/2006/relationships/image" Target="../media/image71.jpeg"/><Relationship Id="rId3" Type="http://schemas.openxmlformats.org/officeDocument/2006/relationships/slideLayout" Target="../slideLayouts/slideLayout2.xml"/><Relationship Id="rId4" Type="http://schemas.openxmlformats.org/officeDocument/2006/relationships/notesSlide" Target="../notesSlides/notesSlide22.xml"/>
</Relationships>
</file>

<file path=ppt/slides/_rels/slide23.xml.rels><?xml version="1.0" encoding="UTF-8"?>
<Relationships xmlns="http://schemas.openxmlformats.org/package/2006/relationships"><Relationship Id="rId1" Type="http://schemas.openxmlformats.org/officeDocument/2006/relationships/image" Target="../media/image72.png"/><Relationship Id="rId2" Type="http://schemas.openxmlformats.org/officeDocument/2006/relationships/image" Target="../media/image73.jpeg"/><Relationship Id="rId3" Type="http://schemas.openxmlformats.org/officeDocument/2006/relationships/image" Target="../media/image74.jpeg"/><Relationship Id="rId4" Type="http://schemas.openxmlformats.org/officeDocument/2006/relationships/slideLayout" Target="../slideLayouts/slideLayout2.xml"/><Relationship Id="rId5" Type="http://schemas.openxmlformats.org/officeDocument/2006/relationships/notesSlide" Target="../notesSlides/notesSlide23.xml"/>
</Relationships>
</file>

<file path=ppt/slides/_rels/slide24.xml.rels><?xml version="1.0" encoding="UTF-8"?>
<Relationships xmlns="http://schemas.openxmlformats.org/package/2006/relationships"><Relationship Id="rId1" Type="http://schemas.openxmlformats.org/officeDocument/2006/relationships/image" Target="../media/image75.png"/><Relationship Id="rId2" Type="http://schemas.openxmlformats.org/officeDocument/2006/relationships/image" Target="../media/image76.jpeg"/><Relationship Id="rId3" Type="http://schemas.openxmlformats.org/officeDocument/2006/relationships/image" Target="../media/image77.jpeg"/><Relationship Id="rId4" Type="http://schemas.openxmlformats.org/officeDocument/2006/relationships/image" Target="../media/image78.jpeg"/><Relationship Id="rId5" Type="http://schemas.openxmlformats.org/officeDocument/2006/relationships/slideLayout" Target="../slideLayouts/slideLayout2.xml"/><Relationship Id="rId6" Type="http://schemas.openxmlformats.org/officeDocument/2006/relationships/notesSlide" Target="../notesSlides/notesSlide24.xml"/>
</Relationships>
</file>

<file path=ppt/slides/_rels/slide25.xml.rels><?xml version="1.0" encoding="UTF-8"?>
<Relationships xmlns="http://schemas.openxmlformats.org/package/2006/relationships"><Relationship Id="rId1" Type="http://schemas.openxmlformats.org/officeDocument/2006/relationships/image" Target="../media/image79.png"/><Relationship Id="rId2" Type="http://schemas.openxmlformats.org/officeDocument/2006/relationships/image" Target="../media/image80.png"/><Relationship Id="rId3" Type="http://schemas.openxmlformats.org/officeDocument/2006/relationships/image" Target="../media/image81.wmf"/><Relationship Id="rId4" Type="http://schemas.openxmlformats.org/officeDocument/2006/relationships/image" Target="../media/image82.jpeg"/><Relationship Id="rId5" Type="http://schemas.openxmlformats.org/officeDocument/2006/relationships/image" Target="../media/image83.jpeg"/><Relationship Id="rId6" Type="http://schemas.openxmlformats.org/officeDocument/2006/relationships/slideLayout" Target="../slideLayouts/slideLayout2.xml"/><Relationship Id="rId7" Type="http://schemas.openxmlformats.org/officeDocument/2006/relationships/notesSlide" Target="../notesSlides/notesSlide25.xml"/>
</Relationships>
</file>

<file path=ppt/slides/_rels/slide26.xml.rels><?xml version="1.0" encoding="UTF-8"?>
<Relationships xmlns="http://schemas.openxmlformats.org/package/2006/relationships"><Relationship Id="rId1" Type="http://schemas.openxmlformats.org/officeDocument/2006/relationships/image" Target="../media/image84.jpeg"/><Relationship Id="rId2" Type="http://schemas.openxmlformats.org/officeDocument/2006/relationships/image" Target="../media/image85.png"/><Relationship Id="rId3" Type="http://schemas.openxmlformats.org/officeDocument/2006/relationships/image" Target="../media/image86.jpeg"/><Relationship Id="rId4" Type="http://schemas.openxmlformats.org/officeDocument/2006/relationships/slideLayout" Target="../slideLayouts/slideLayout2.xml"/><Relationship Id="rId5" Type="http://schemas.openxmlformats.org/officeDocument/2006/relationships/notesSlide" Target="../notesSlides/notesSlide26.xml"/>
</Relationships>
</file>

<file path=ppt/slides/_rels/slide27.xml.rels><?xml version="1.0" encoding="UTF-8"?>
<Relationships xmlns="http://schemas.openxmlformats.org/package/2006/relationships"><Relationship Id="rId1" Type="http://schemas.openxmlformats.org/officeDocument/2006/relationships/image" Target="../media/image87.png"/><Relationship Id="rId2" Type="http://schemas.openxmlformats.org/officeDocument/2006/relationships/image" Target="../media/image88.jpeg"/><Relationship Id="rId3" Type="http://schemas.openxmlformats.org/officeDocument/2006/relationships/image" Target="../media/image89.jpeg"/><Relationship Id="rId4" Type="http://schemas.openxmlformats.org/officeDocument/2006/relationships/image" Target="../media/image90.jpeg"/><Relationship Id="rId5" Type="http://schemas.openxmlformats.org/officeDocument/2006/relationships/slideLayout" Target="../slideLayouts/slideLayout2.xml"/><Relationship Id="rId6" Type="http://schemas.openxmlformats.org/officeDocument/2006/relationships/notesSlide" Target="../notesSlides/notesSlide27.xml"/>
</Relationships>
</file>

<file path=ppt/slides/_rels/slide28.xml.rels><?xml version="1.0" encoding="UTF-8"?>
<Relationships xmlns="http://schemas.openxmlformats.org/package/2006/relationships"><Relationship Id="rId1" Type="http://schemas.openxmlformats.org/officeDocument/2006/relationships/image" Target="../media/image91.png"/><Relationship Id="rId2" Type="http://schemas.openxmlformats.org/officeDocument/2006/relationships/image" Target="../media/image92.jpeg"/><Relationship Id="rId3" Type="http://schemas.openxmlformats.org/officeDocument/2006/relationships/image" Target="../media/image93.jpeg"/><Relationship Id="rId4" Type="http://schemas.openxmlformats.org/officeDocument/2006/relationships/slideLayout" Target="../slideLayouts/slideLayout2.xml"/><Relationship Id="rId5" Type="http://schemas.openxmlformats.org/officeDocument/2006/relationships/notesSlide" Target="../notesSlides/notesSlide28.xml"/>
</Relationships>
</file>

<file path=ppt/slides/_rels/slide29.xml.rels><?xml version="1.0" encoding="UTF-8"?>
<Relationships xmlns="http://schemas.openxmlformats.org/package/2006/relationships"><Relationship Id="rId1" Type="http://schemas.openxmlformats.org/officeDocument/2006/relationships/image" Target="../media/image94.png"/><Relationship Id="rId2" Type="http://schemas.openxmlformats.org/officeDocument/2006/relationships/image" Target="../media/image95.jpeg"/><Relationship Id="rId3" Type="http://schemas.openxmlformats.org/officeDocument/2006/relationships/slideLayout" Target="../slideLayouts/slideLayout2.xml"/><Relationship Id="rId4" Type="http://schemas.openxmlformats.org/officeDocument/2006/relationships/notesSlide" Target="../notesSlides/notesSlide29.xml"/>
</Relationships>
</file>

<file path=ppt/slides/_rels/slide3.xml.rels><?xml version="1.0" encoding="UTF-8"?>
<Relationships xmlns="http://schemas.openxmlformats.org/package/2006/relationships"><Relationship Id="rId1" Type="http://schemas.openxmlformats.org/officeDocument/2006/relationships/image" Target="../media/image12.png"/><Relationship Id="rId2" Type="http://schemas.openxmlformats.org/officeDocument/2006/relationships/image" Target="../media/image13.png"/><Relationship Id="rId3" Type="http://schemas.openxmlformats.org/officeDocument/2006/relationships/slideLayout" Target="../slideLayouts/slideLayout2.xml"/><Relationship Id="rId4" Type="http://schemas.openxmlformats.org/officeDocument/2006/relationships/notesSlide" Target="../notesSlides/notesSlide3.xml"/>
</Relationships>
</file>

<file path=ppt/slides/_rels/slide30.xml.rels><?xml version="1.0" encoding="UTF-8"?>
<Relationships xmlns="http://schemas.openxmlformats.org/package/2006/relationships"><Relationship Id="rId1" Type="http://schemas.openxmlformats.org/officeDocument/2006/relationships/image" Target="../media/image96.png"/><Relationship Id="rId2" Type="http://schemas.openxmlformats.org/officeDocument/2006/relationships/image" Target="../media/image97.jpeg"/><Relationship Id="rId3" Type="http://schemas.openxmlformats.org/officeDocument/2006/relationships/slideLayout" Target="../slideLayouts/slideLayout2.xml"/><Relationship Id="rId4" Type="http://schemas.openxmlformats.org/officeDocument/2006/relationships/notesSlide" Target="../notesSlides/notesSlide30.xml"/>
</Relationships>
</file>

<file path=ppt/slides/_rels/slide31.xml.rels><?xml version="1.0" encoding="UTF-8"?>
<Relationships xmlns="http://schemas.openxmlformats.org/package/2006/relationships"><Relationship Id="rId1" Type="http://schemas.openxmlformats.org/officeDocument/2006/relationships/image" Target="../media/image98.png"/><Relationship Id="rId2" Type="http://schemas.openxmlformats.org/officeDocument/2006/relationships/image" Target="../media/image99.jpeg"/><Relationship Id="rId3" Type="http://schemas.openxmlformats.org/officeDocument/2006/relationships/image" Target="../media/image100.jpeg"/><Relationship Id="rId4" Type="http://schemas.openxmlformats.org/officeDocument/2006/relationships/slideLayout" Target="../slideLayouts/slideLayout2.xml"/><Relationship Id="rId5" Type="http://schemas.openxmlformats.org/officeDocument/2006/relationships/notesSlide" Target="../notesSlides/notesSlide31.xml"/>
</Relationships>
</file>

<file path=ppt/slides/_rels/slide4.xml.rels><?xml version="1.0" encoding="UTF-8"?>
<Relationships xmlns="http://schemas.openxmlformats.org/package/2006/relationships"><Relationship Id="rId1" Type="http://schemas.openxmlformats.org/officeDocument/2006/relationships/image" Target="../media/image14.png"/><Relationship Id="rId2" Type="http://schemas.openxmlformats.org/officeDocument/2006/relationships/image" Target="../media/image15.png"/><Relationship Id="rId3" Type="http://schemas.openxmlformats.org/officeDocument/2006/relationships/slideLayout" Target="../slideLayouts/slideLayout2.xml"/><Relationship Id="rId4" Type="http://schemas.openxmlformats.org/officeDocument/2006/relationships/notesSlide" Target="../notesSlides/notesSlide4.xml"/>
</Relationships>
</file>

<file path=ppt/slides/_rels/slide5.xml.rels><?xml version="1.0" encoding="UTF-8"?>
<Relationships xmlns="http://schemas.openxmlformats.org/package/2006/relationships"><Relationship Id="rId1" Type="http://schemas.openxmlformats.org/officeDocument/2006/relationships/image" Target="../media/image16.png"/><Relationship Id="rId2" Type="http://schemas.openxmlformats.org/officeDocument/2006/relationships/image" Target="../media/image17.png"/><Relationship Id="rId3" Type="http://schemas.openxmlformats.org/officeDocument/2006/relationships/image" Target="../media/image18.jpeg"/><Relationship Id="rId4" Type="http://schemas.openxmlformats.org/officeDocument/2006/relationships/slideLayout" Target="../slideLayouts/slideLayout2.xml"/><Relationship Id="rId5" Type="http://schemas.openxmlformats.org/officeDocument/2006/relationships/notesSlide" Target="../notesSlides/notesSlide5.xml"/>
</Relationships>
</file>

<file path=ppt/slides/_rels/slide6.xml.rels><?xml version="1.0" encoding="UTF-8"?>
<Relationships xmlns="http://schemas.openxmlformats.org/package/2006/relationships"><Relationship Id="rId1" Type="http://schemas.openxmlformats.org/officeDocument/2006/relationships/image" Target="../media/image19.png"/><Relationship Id="rId2" Type="http://schemas.openxmlformats.org/officeDocument/2006/relationships/image" Target="../media/image20.png"/><Relationship Id="rId3" Type="http://schemas.openxmlformats.org/officeDocument/2006/relationships/image" Target="../media/image21.jpeg"/><Relationship Id="rId4" Type="http://schemas.openxmlformats.org/officeDocument/2006/relationships/slideLayout" Target="../slideLayouts/slideLayout2.xml"/><Relationship Id="rId5" Type="http://schemas.openxmlformats.org/officeDocument/2006/relationships/notesSlide" Target="../notesSlides/notesSlide6.xml"/>
</Relationships>
</file>

<file path=ppt/slides/_rels/slide7.xml.rels><?xml version="1.0" encoding="UTF-8"?>
<Relationships xmlns="http://schemas.openxmlformats.org/package/2006/relationships"><Relationship Id="rId1" Type="http://schemas.openxmlformats.org/officeDocument/2006/relationships/image" Target="../media/image22.png"/><Relationship Id="rId2" Type="http://schemas.openxmlformats.org/officeDocument/2006/relationships/image" Target="../media/image23.png"/><Relationship Id="rId3" Type="http://schemas.openxmlformats.org/officeDocument/2006/relationships/image" Target="../media/image24.jpeg"/><Relationship Id="rId4" Type="http://schemas.openxmlformats.org/officeDocument/2006/relationships/slideLayout" Target="../slideLayouts/slideLayout2.xml"/><Relationship Id="rId5" Type="http://schemas.openxmlformats.org/officeDocument/2006/relationships/notesSlide" Target="../notesSlides/notesSlide7.xml"/>
</Relationships>
</file>

<file path=ppt/slides/_rels/slide8.xml.rels><?xml version="1.0" encoding="UTF-8"?>
<Relationships xmlns="http://schemas.openxmlformats.org/package/2006/relationships"><Relationship Id="rId1" Type="http://schemas.openxmlformats.org/officeDocument/2006/relationships/image" Target="../media/image25.png"/><Relationship Id="rId2" Type="http://schemas.openxmlformats.org/officeDocument/2006/relationships/image" Target="../media/image26.jpeg"/><Relationship Id="rId3" Type="http://schemas.openxmlformats.org/officeDocument/2006/relationships/slideLayout" Target="../slideLayouts/slideLayout2.xml"/><Relationship Id="rId4" Type="http://schemas.openxmlformats.org/officeDocument/2006/relationships/notesSlide" Target="../notesSlides/notesSlide8.xml"/>
</Relationships>
</file>

<file path=ppt/slides/_rels/slide9.xml.rels><?xml version="1.0" encoding="UTF-8"?>
<Relationships xmlns="http://schemas.openxmlformats.org/package/2006/relationships"><Relationship Id="rId1" Type="http://schemas.openxmlformats.org/officeDocument/2006/relationships/image" Target="../media/image27.png"/><Relationship Id="rId2" Type="http://schemas.openxmlformats.org/officeDocument/2006/relationships/image" Target="../media/image28.png"/><Relationship Id="rId3" Type="http://schemas.openxmlformats.org/officeDocument/2006/relationships/slideLayout" Target="../slideLayouts/slideLayout2.xml"/><Relationship Id="rId4" Type="http://schemas.openxmlformats.org/officeDocument/2006/relationships/notesSlide" Target="../notesSlides/notesSlide9.xml"/>
</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53" name="TextShape 1"/>
          <p:cNvSpPr txBox="1"/>
          <p:nvPr/>
        </p:nvSpPr>
        <p:spPr>
          <a:xfrm>
            <a:off x="1331640" y="1268640"/>
            <a:ext cx="6264360" cy="881640"/>
          </a:xfrm>
          <a:prstGeom prst="rect">
            <a:avLst/>
          </a:prstGeom>
          <a:noFill/>
          <a:ln>
            <a:noFill/>
          </a:ln>
        </p:spPr>
        <p:txBody>
          <a:bodyPr/>
          <a:p>
            <a:pPr algn="ctr">
              <a:lnSpc>
                <a:spcPct val="100000"/>
              </a:lnSpc>
            </a:pPr>
            <a:r>
              <a:rPr lang="it-IT" sz="2200" spc="-1" strike="noStrike">
                <a:solidFill>
                  <a:srgbClr val="0070c0"/>
                </a:solidFill>
                <a:uFill>
                  <a:solidFill>
                    <a:srgbClr val="ffffff"/>
                  </a:solidFill>
                </a:uFill>
                <a:latin typeface="Trebuchet MS"/>
              </a:rPr>
              <a:t>COMITATO QUARTIERE ANNUNZIATA – </a:t>
            </a:r>
            <a:r>
              <a:rPr lang="it-IT" sz="1700" spc="-1" strike="noStrike">
                <a:solidFill>
                  <a:srgbClr val="0070c0"/>
                </a:solidFill>
                <a:uFill>
                  <a:solidFill>
                    <a:srgbClr val="ffffff"/>
                  </a:solidFill>
                </a:uFill>
                <a:latin typeface="Trebuchet MS"/>
              </a:rPr>
              <a:t>(2016-2019)</a:t>
            </a:r>
            <a:endParaRPr/>
          </a:p>
          <a:p>
            <a:pPr algn="ctr">
              <a:lnSpc>
                <a:spcPct val="100000"/>
              </a:lnSpc>
            </a:pPr>
            <a:r>
              <a:rPr lang="it-IT" sz="2200" spc="-1" strike="noStrike">
                <a:solidFill>
                  <a:srgbClr val="0070c0"/>
                </a:solidFill>
                <a:uFill>
                  <a:solidFill>
                    <a:srgbClr val="ffffff"/>
                  </a:solidFill>
                </a:uFill>
                <a:latin typeface="Trebuchet MS"/>
              </a:rPr>
              <a:t>   </a:t>
            </a:r>
            <a:r>
              <a:rPr i="1" lang="it-IT" sz="2200" spc="-1" strike="noStrike">
                <a:solidFill>
                  <a:srgbClr val="0070c0"/>
                </a:solidFill>
                <a:uFill>
                  <a:solidFill>
                    <a:srgbClr val="ffffff"/>
                  </a:solidFill>
                </a:uFill>
                <a:latin typeface="Trebuchet MS"/>
              </a:rPr>
              <a:t>I CITTADINI AL SERVIZIO DEL PROPRIO QUARTIERE</a:t>
            </a:r>
            <a:endParaRPr/>
          </a:p>
          <a:p>
            <a:pPr>
              <a:lnSpc>
                <a:spcPct val="100000"/>
              </a:lnSpc>
            </a:pPr>
            <a:endParaRPr/>
          </a:p>
        </p:txBody>
      </p:sp>
      <p:pic>
        <p:nvPicPr>
          <p:cNvPr id="54" name="Picture 2" descr=""/>
          <p:cNvPicPr/>
          <p:nvPr/>
        </p:nvPicPr>
        <p:blipFill>
          <a:blip r:embed="rId1"/>
          <a:stretch/>
        </p:blipFill>
        <p:spPr>
          <a:xfrm>
            <a:off x="2411640" y="63720"/>
            <a:ext cx="577440" cy="808920"/>
          </a:xfrm>
          <a:prstGeom prst="rect">
            <a:avLst/>
          </a:prstGeom>
          <a:ln>
            <a:noFill/>
          </a:ln>
        </p:spPr>
      </p:pic>
      <p:sp>
        <p:nvSpPr>
          <p:cNvPr id="55" name="CustomShape 2"/>
          <p:cNvSpPr/>
          <p:nvPr/>
        </p:nvSpPr>
        <p:spPr>
          <a:xfrm>
            <a:off x="2255040" y="2265480"/>
            <a:ext cx="4608000" cy="1583640"/>
          </a:xfrm>
          <a:prstGeom prst="rect">
            <a:avLst/>
          </a:prstGeom>
          <a:noFill/>
          <a:ln>
            <a:noFill/>
          </a:ln>
        </p:spPr>
        <p:style>
          <a:lnRef idx="0"/>
          <a:fillRef idx="0"/>
          <a:effectRef idx="0"/>
          <a:fontRef idx="minor"/>
        </p:style>
        <p:txBody>
          <a:bodyPr/>
          <a:p>
            <a:pPr algn="ctr">
              <a:lnSpc>
                <a:spcPct val="100000"/>
              </a:lnSpc>
            </a:pPr>
            <a:r>
              <a:rPr lang="it-IT" sz="5800" spc="-1" strike="noStrike">
                <a:solidFill>
                  <a:srgbClr val="0070c0"/>
                </a:solidFill>
                <a:uFill>
                  <a:solidFill>
                    <a:srgbClr val="ffffff"/>
                  </a:solidFill>
                </a:uFill>
                <a:latin typeface="Trebuchet MS"/>
              </a:rPr>
              <a:t>BENVENUTI!</a:t>
            </a:r>
            <a:endParaRPr/>
          </a:p>
          <a:p>
            <a:pPr algn="ctr">
              <a:lnSpc>
                <a:spcPct val="100000"/>
              </a:lnSpc>
            </a:pPr>
            <a:r>
              <a:rPr lang="it-IT" sz="2200" spc="-1" strike="noStrike">
                <a:solidFill>
                  <a:srgbClr val="0070c0"/>
                </a:solidFill>
                <a:uFill>
                  <a:solidFill>
                    <a:srgbClr val="ffffff"/>
                  </a:solidFill>
                </a:uFill>
                <a:latin typeface="Trebuchet MS"/>
              </a:rPr>
              <a:t>  </a:t>
            </a:r>
            <a:r>
              <a:rPr lang="it-IT" sz="2200" spc="-1" strike="noStrike">
                <a:solidFill>
                  <a:srgbClr val="0070c0"/>
                </a:solidFill>
                <a:uFill>
                  <a:solidFill>
                    <a:srgbClr val="ffffff"/>
                  </a:solidFill>
                </a:uFill>
                <a:latin typeface="Trebuchet MS"/>
              </a:rPr>
              <a:t>ALLA PRIMA ASSEMBLEA DI QUARTIERE</a:t>
            </a:r>
            <a:endParaRPr/>
          </a:p>
          <a:p>
            <a:pPr algn="ctr">
              <a:lnSpc>
                <a:spcPct val="100000"/>
              </a:lnSpc>
            </a:pPr>
            <a:r>
              <a:rPr lang="it-IT" sz="1500" spc="-1" strike="noStrike">
                <a:solidFill>
                  <a:srgbClr val="0070c0"/>
                </a:solidFill>
                <a:uFill>
                  <a:solidFill>
                    <a:srgbClr val="ffffff"/>
                  </a:solidFill>
                </a:uFill>
                <a:latin typeface="Trebuchet MS"/>
              </a:rPr>
              <a:t>(GIULIANOVA 25-OTTOBRE-2016)</a:t>
            </a:r>
            <a:endParaRPr/>
          </a:p>
          <a:p>
            <a:pPr>
              <a:lnSpc>
                <a:spcPct val="100000"/>
              </a:lnSpc>
            </a:pPr>
            <a:endParaRPr/>
          </a:p>
        </p:txBody>
      </p:sp>
      <p:pic>
        <p:nvPicPr>
          <p:cNvPr id="56" name="Immagine 1" descr=""/>
          <p:cNvPicPr/>
          <p:nvPr/>
        </p:nvPicPr>
        <p:blipFill>
          <a:blip r:embed="rId2"/>
          <a:stretch/>
        </p:blipFill>
        <p:spPr>
          <a:xfrm>
            <a:off x="2633400" y="4077000"/>
            <a:ext cx="3850920" cy="2572920"/>
          </a:xfrm>
          <a:prstGeom prst="rect">
            <a:avLst/>
          </a:prstGeom>
          <a:ln>
            <a:noFill/>
          </a:ln>
        </p:spPr>
      </p:pic>
      <p:pic>
        <p:nvPicPr>
          <p:cNvPr id="57" name="Immagine 3" descr=""/>
          <p:cNvPicPr/>
          <p:nvPr/>
        </p:nvPicPr>
        <p:blipFill>
          <a:blip r:embed="rId3"/>
          <a:srcRect l="20667" t="0" r="1593" b="51285"/>
          <a:stretch/>
        </p:blipFill>
        <p:spPr>
          <a:xfrm>
            <a:off x="3233880" y="442800"/>
            <a:ext cx="2676240" cy="428400"/>
          </a:xfrm>
          <a:prstGeom prst="rect">
            <a:avLst/>
          </a:prstGeom>
          <a:ln>
            <a:noFill/>
          </a:ln>
        </p:spPr>
      </p:pic>
      <p:sp>
        <p:nvSpPr>
          <p:cNvPr id="58" name="CustomShape 3"/>
          <p:cNvSpPr/>
          <p:nvPr/>
        </p:nvSpPr>
        <p:spPr>
          <a:xfrm>
            <a:off x="0" y="0"/>
            <a:ext cx="9143640" cy="456840"/>
          </a:xfrm>
          <a:prstGeom prst="rect">
            <a:avLst/>
          </a:prstGeom>
          <a:noFill/>
          <a:ln>
            <a:noFill/>
          </a:ln>
        </p:spPr>
        <p:style>
          <a:lnRef idx="0"/>
          <a:fillRef idx="0"/>
          <a:effectRef idx="0"/>
          <a:fontRef idx="minor"/>
        </p:style>
      </p:sp>
      <p:sp>
        <p:nvSpPr>
          <p:cNvPr id="59" name="CustomShape 4"/>
          <p:cNvSpPr/>
          <p:nvPr/>
        </p:nvSpPr>
        <p:spPr>
          <a:xfrm>
            <a:off x="0" y="2257560"/>
            <a:ext cx="9143640" cy="360"/>
          </a:xfrm>
          <a:prstGeom prst="rect">
            <a:avLst/>
          </a:prstGeom>
          <a:noFill/>
          <a:ln>
            <a:noFill/>
          </a:ln>
        </p:spPr>
        <p:style>
          <a:lnRef idx="0"/>
          <a:fillRef idx="0"/>
          <a:effectRef idx="0"/>
          <a:fontRef idx="minor"/>
        </p:style>
      </p:sp>
      <p:pic>
        <p:nvPicPr>
          <p:cNvPr id="60" name="Picture 2" descr=""/>
          <p:cNvPicPr/>
          <p:nvPr/>
        </p:nvPicPr>
        <p:blipFill>
          <a:blip r:embed="rId4"/>
          <a:stretch/>
        </p:blipFill>
        <p:spPr>
          <a:xfrm>
            <a:off x="6130080" y="62280"/>
            <a:ext cx="577440" cy="808920"/>
          </a:xfrm>
          <a:prstGeom prst="rect">
            <a:avLst/>
          </a:prstGeom>
          <a:ln>
            <a:noFill/>
          </a:ln>
        </p:spPr>
      </p:pic>
      <p:pic>
        <p:nvPicPr>
          <p:cNvPr id="61" name="Immagine 7" descr=""/>
          <p:cNvPicPr/>
          <p:nvPr/>
        </p:nvPicPr>
        <p:blipFill>
          <a:blip r:embed="rId5"/>
          <a:stretch/>
        </p:blipFill>
        <p:spPr>
          <a:xfrm>
            <a:off x="7668360" y="5763240"/>
            <a:ext cx="1087920" cy="886680"/>
          </a:xfrm>
          <a:prstGeom prst="rect">
            <a:avLst/>
          </a:prstGeom>
          <a:ln>
            <a:noFill/>
          </a:ln>
        </p:spPr>
      </p:pic>
    </p:spTree>
  </p:cSld>
  <p:timing>
    <p:tnLst>
      <p:par>
        <p:cTn id="1" dur="indefinite" restart="never" nodeType="tmRoot">
          <p:childTnLst>
            <p:seq>
              <p:cTn id="2" nodeType="mainSeq"/>
              <p:prevCondLst>
                <p:cond delay="0" evt="onPrev">
                  <p:tgtEl>
                    <p:sldTgt/>
                  </p:tgtEl>
                </p:cond>
              </p:prevCondLst>
              <p:nextCondLst>
                <p:cond delay="0" evt="onNext">
                  <p:tgtEl>
                    <p:sldTgt/>
                  </p:tgtEl>
                </p:cond>
              </p:nextCondLst>
            </p:seq>
          </p:childTnLst>
        </p:cTn>
      </p:par>
    </p:tnLst>
  </p:timing>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18" name="TextShape 1"/>
          <p:cNvSpPr txBox="1"/>
          <p:nvPr/>
        </p:nvSpPr>
        <p:spPr>
          <a:xfrm>
            <a:off x="1763640" y="189720"/>
            <a:ext cx="6840360" cy="881640"/>
          </a:xfrm>
          <a:prstGeom prst="rect">
            <a:avLst/>
          </a:prstGeom>
          <a:noFill/>
          <a:ln>
            <a:noFill/>
          </a:ln>
        </p:spPr>
        <p:txBody>
          <a:bodyPr/>
          <a:p>
            <a:pPr>
              <a:lnSpc>
                <a:spcPct val="100000"/>
              </a:lnSpc>
            </a:pPr>
            <a:r>
              <a:rPr lang="it-IT" sz="2200" spc="-1" strike="noStrike">
                <a:solidFill>
                  <a:srgbClr val="0070c0"/>
                </a:solidFill>
                <a:uFill>
                  <a:solidFill>
                    <a:srgbClr val="ffffff"/>
                  </a:solidFill>
                </a:uFill>
                <a:latin typeface="Trebuchet MS"/>
              </a:rPr>
              <a:t>COMITATO QUARTIERE ANNUNZIATA - GIULIANOVA</a:t>
            </a:r>
            <a:endParaRPr/>
          </a:p>
        </p:txBody>
      </p:sp>
      <p:pic>
        <p:nvPicPr>
          <p:cNvPr id="119" name="Picture 2" descr=""/>
          <p:cNvPicPr/>
          <p:nvPr/>
        </p:nvPicPr>
        <p:blipFill>
          <a:blip r:embed="rId1"/>
          <a:stretch/>
        </p:blipFill>
        <p:spPr>
          <a:xfrm>
            <a:off x="280080" y="188640"/>
            <a:ext cx="668160" cy="935640"/>
          </a:xfrm>
          <a:prstGeom prst="rect">
            <a:avLst/>
          </a:prstGeom>
          <a:ln>
            <a:noFill/>
          </a:ln>
        </p:spPr>
      </p:pic>
      <p:sp>
        <p:nvSpPr>
          <p:cNvPr id="120" name="CustomShape 2"/>
          <p:cNvSpPr/>
          <p:nvPr/>
        </p:nvSpPr>
        <p:spPr>
          <a:xfrm>
            <a:off x="935280" y="1268640"/>
            <a:ext cx="7367400" cy="725400"/>
          </a:xfrm>
          <a:prstGeom prst="rect">
            <a:avLst/>
          </a:prstGeom>
          <a:noFill/>
          <a:ln>
            <a:noFill/>
          </a:ln>
        </p:spPr>
        <p:style>
          <a:lnRef idx="0"/>
          <a:fillRef idx="0"/>
          <a:effectRef idx="0"/>
          <a:fontRef idx="minor"/>
        </p:style>
        <p:txBody>
          <a:bodyPr/>
          <a:p>
            <a:pPr algn="ctr">
              <a:lnSpc>
                <a:spcPct val="150000"/>
              </a:lnSpc>
            </a:pPr>
            <a:r>
              <a:rPr b="1" lang="it-IT" sz="2200" spc="-1" strike="noStrike">
                <a:solidFill>
                  <a:srgbClr val="212745"/>
                </a:solidFill>
                <a:uFill>
                  <a:solidFill>
                    <a:srgbClr val="ffffff"/>
                  </a:solidFill>
                </a:uFill>
                <a:latin typeface="Trebuchet MS"/>
              </a:rPr>
              <a:t>AMBIENTE</a:t>
            </a:r>
            <a:r>
              <a:rPr lang="it-IT" sz="2200" spc="-1" strike="noStrike">
                <a:solidFill>
                  <a:srgbClr val="212745"/>
                </a:solidFill>
                <a:uFill>
                  <a:solidFill>
                    <a:srgbClr val="ffffff"/>
                  </a:solidFill>
                </a:uFill>
                <a:latin typeface="Trebuchet MS"/>
              </a:rPr>
              <a:t> – DECORO URBANO LUNGOMARE SPALATO</a:t>
            </a:r>
            <a:endParaRPr/>
          </a:p>
        </p:txBody>
      </p:sp>
      <p:pic>
        <p:nvPicPr>
          <p:cNvPr id="121" name="Picture 2" descr=""/>
          <p:cNvPicPr/>
          <p:nvPr/>
        </p:nvPicPr>
        <p:blipFill>
          <a:blip r:embed="rId2"/>
          <a:stretch/>
        </p:blipFill>
        <p:spPr>
          <a:xfrm>
            <a:off x="539640" y="2349000"/>
            <a:ext cx="5115960" cy="4089240"/>
          </a:xfrm>
          <a:prstGeom prst="rect">
            <a:avLst/>
          </a:prstGeom>
          <a:ln>
            <a:noFill/>
          </a:ln>
        </p:spPr>
      </p:pic>
      <p:sp>
        <p:nvSpPr>
          <p:cNvPr id="122" name="TextShape 3"/>
          <p:cNvSpPr txBox="1"/>
          <p:nvPr/>
        </p:nvSpPr>
        <p:spPr>
          <a:xfrm>
            <a:off x="1835640" y="656640"/>
            <a:ext cx="5976360" cy="647640"/>
          </a:xfrm>
          <a:prstGeom prst="rect">
            <a:avLst/>
          </a:prstGeom>
          <a:noFill/>
          <a:ln>
            <a:noFill/>
          </a:ln>
        </p:spPr>
        <p:txBody>
          <a:bodyPr/>
          <a:p>
            <a:pPr marL="182880" algn="ctr">
              <a:lnSpc>
                <a:spcPct val="100000"/>
              </a:lnSpc>
            </a:pPr>
            <a:r>
              <a:rPr b="1" lang="it-IT" sz="2000" spc="-1" strike="noStrike">
                <a:solidFill>
                  <a:srgbClr val="000000"/>
                </a:solidFill>
                <a:uFill>
                  <a:solidFill>
                    <a:srgbClr val="ffffff"/>
                  </a:solidFill>
                </a:uFill>
                <a:latin typeface="Trebuchet MS"/>
              </a:rPr>
              <a:t>AMBIENTE &amp; SICUREZZA</a:t>
            </a:r>
            <a:endParaRPr/>
          </a:p>
        </p:txBody>
      </p:sp>
      <p:pic>
        <p:nvPicPr>
          <p:cNvPr id="123" name="Picture 2" descr=""/>
          <p:cNvPicPr/>
          <p:nvPr/>
        </p:nvPicPr>
        <p:blipFill>
          <a:blip r:embed="rId3"/>
          <a:stretch/>
        </p:blipFill>
        <p:spPr>
          <a:xfrm>
            <a:off x="1334880" y="4035600"/>
            <a:ext cx="4024080" cy="2309400"/>
          </a:xfrm>
          <a:prstGeom prst="rect">
            <a:avLst/>
          </a:prstGeom>
          <a:ln>
            <a:noFill/>
          </a:ln>
        </p:spPr>
      </p:pic>
      <p:sp>
        <p:nvSpPr>
          <p:cNvPr id="124" name="CustomShape 4"/>
          <p:cNvSpPr/>
          <p:nvPr/>
        </p:nvSpPr>
        <p:spPr>
          <a:xfrm>
            <a:off x="4572000" y="1845000"/>
            <a:ext cx="4571640" cy="3345480"/>
          </a:xfrm>
          <a:prstGeom prst="irregularSeal1">
            <a:avLst/>
          </a:prstGeom>
          <a:solidFill>
            <a:srgbClr val="ff0000"/>
          </a:solidFill>
          <a:ln>
            <a:solidFill>
              <a:srgbClr val="1e2e68"/>
            </a:solidFill>
            <a:round/>
          </a:ln>
        </p:spPr>
        <p:style>
          <a:lnRef idx="2">
            <a:schemeClr val="accent1">
              <a:shade val="50000"/>
            </a:schemeClr>
          </a:lnRef>
          <a:fillRef idx="1">
            <a:schemeClr val="accent1"/>
          </a:fillRef>
          <a:effectRef idx="0">
            <a:schemeClr val="accent1"/>
          </a:effectRef>
          <a:fontRef idx="minor"/>
        </p:style>
      </p:sp>
      <p:sp>
        <p:nvSpPr>
          <p:cNvPr id="125" name="CustomShape 5"/>
          <p:cNvSpPr/>
          <p:nvPr/>
        </p:nvSpPr>
        <p:spPr>
          <a:xfrm>
            <a:off x="5075640" y="2761920"/>
            <a:ext cx="3564360" cy="1307160"/>
          </a:xfrm>
          <a:prstGeom prst="rect">
            <a:avLst/>
          </a:prstGeom>
          <a:noFill/>
          <a:ln>
            <a:noFill/>
          </a:ln>
        </p:spPr>
        <p:style>
          <a:lnRef idx="0"/>
          <a:fillRef idx="0"/>
          <a:effectRef idx="0"/>
          <a:fontRef idx="minor"/>
        </p:style>
        <p:txBody>
          <a:bodyPr wrap="none" lIns="90000" rIns="90000" tIns="45000" bIns="45000"/>
          <a:p>
            <a:pPr algn="ctr">
              <a:lnSpc>
                <a:spcPct val="100000"/>
              </a:lnSpc>
            </a:pPr>
            <a:r>
              <a:rPr lang="it-IT" sz="1600" spc="-1" strike="noStrike">
                <a:solidFill>
                  <a:srgbClr val="000000"/>
                </a:solidFill>
                <a:uFill>
                  <a:solidFill>
                    <a:srgbClr val="ffffff"/>
                  </a:solidFill>
                </a:uFill>
                <a:latin typeface="Trebuchet MS"/>
              </a:rPr>
              <a:t>DECORO URBANO!</a:t>
            </a:r>
            <a:endParaRPr/>
          </a:p>
          <a:p>
            <a:pPr algn="ctr">
              <a:lnSpc>
                <a:spcPct val="100000"/>
              </a:lnSpc>
            </a:pPr>
            <a:r>
              <a:rPr lang="it-IT" sz="1600" spc="-1" strike="noStrike">
                <a:solidFill>
                  <a:srgbClr val="000000"/>
                </a:solidFill>
                <a:uFill>
                  <a:solidFill>
                    <a:srgbClr val="ffffff"/>
                  </a:solidFill>
                </a:uFill>
                <a:latin typeface="Trebuchet MS"/>
              </a:rPr>
              <a:t>RIPRISTINARE I CESTINI E GARANTIRE </a:t>
            </a:r>
            <a:endParaRPr/>
          </a:p>
          <a:p>
            <a:pPr algn="ctr">
              <a:lnSpc>
                <a:spcPct val="100000"/>
              </a:lnSpc>
            </a:pPr>
            <a:r>
              <a:rPr lang="it-IT" sz="1600" spc="-1" strike="noStrike">
                <a:solidFill>
                  <a:srgbClr val="000000"/>
                </a:solidFill>
                <a:uFill>
                  <a:solidFill>
                    <a:srgbClr val="ffffff"/>
                  </a:solidFill>
                </a:uFill>
                <a:latin typeface="Trebuchet MS"/>
              </a:rPr>
              <a:t>IL CONTROLLO PERIODICO </a:t>
            </a:r>
            <a:endParaRPr/>
          </a:p>
          <a:p>
            <a:pPr algn="ctr">
              <a:lnSpc>
                <a:spcPct val="100000"/>
              </a:lnSpc>
            </a:pPr>
            <a:r>
              <a:rPr lang="it-IT" sz="1600" spc="-1" strike="noStrike">
                <a:solidFill>
                  <a:srgbClr val="000000"/>
                </a:solidFill>
                <a:uFill>
                  <a:solidFill>
                    <a:srgbClr val="ffffff"/>
                  </a:solidFill>
                </a:uFill>
                <a:latin typeface="Trebuchet MS"/>
              </a:rPr>
              <a:t>QUALITA’ DEL SERVIZIO </a:t>
            </a:r>
            <a:endParaRPr/>
          </a:p>
          <a:p>
            <a:pPr algn="ctr">
              <a:lnSpc>
                <a:spcPct val="100000"/>
              </a:lnSpc>
            </a:pPr>
            <a:r>
              <a:rPr lang="it-IT" sz="1600" spc="-1" strike="noStrike">
                <a:solidFill>
                  <a:srgbClr val="000000"/>
                </a:solidFill>
                <a:uFill>
                  <a:solidFill>
                    <a:srgbClr val="ffffff"/>
                  </a:solidFill>
                </a:uFill>
                <a:latin typeface="Trebuchet MS"/>
              </a:rPr>
              <a:t>DI PULIZIA URBANA</a:t>
            </a:r>
            <a:endParaRPr/>
          </a:p>
        </p:txBody>
      </p:sp>
      <p:sp>
        <p:nvSpPr>
          <p:cNvPr id="126" name="CustomShape 6"/>
          <p:cNvSpPr/>
          <p:nvPr/>
        </p:nvSpPr>
        <p:spPr>
          <a:xfrm>
            <a:off x="5796000" y="5571360"/>
            <a:ext cx="2952000" cy="866520"/>
          </a:xfrm>
          <a:prstGeom prst="rect">
            <a:avLst/>
          </a:prstGeom>
          <a:noFill/>
          <a:ln>
            <a:noFill/>
          </a:ln>
        </p:spPr>
        <p:style>
          <a:lnRef idx="0"/>
          <a:fillRef idx="0"/>
          <a:effectRef idx="0"/>
          <a:fontRef idx="minor"/>
        </p:style>
        <p:txBody>
          <a:bodyPr/>
          <a:p>
            <a:pPr algn="ctr">
              <a:lnSpc>
                <a:spcPct val="150000"/>
              </a:lnSpc>
            </a:pPr>
            <a:r>
              <a:rPr lang="it-IT" sz="1600" spc="-1" strike="noStrike">
                <a:solidFill>
                  <a:srgbClr val="212745"/>
                </a:solidFill>
                <a:uFill>
                  <a:solidFill>
                    <a:srgbClr val="ffffff"/>
                  </a:solidFill>
                </a:uFill>
                <a:latin typeface="Trebuchet MS"/>
              </a:rPr>
              <a:t>La foto è stata scattata nel periodo estivo !!</a:t>
            </a:r>
            <a:endParaRPr/>
          </a:p>
        </p:txBody>
      </p:sp>
    </p:spTree>
  </p:cSld>
</p:sld>
</file>

<file path=ppt/slides/slide1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27" name="TextShape 1"/>
          <p:cNvSpPr txBox="1"/>
          <p:nvPr/>
        </p:nvSpPr>
        <p:spPr>
          <a:xfrm>
            <a:off x="1763640" y="189720"/>
            <a:ext cx="6840360" cy="881640"/>
          </a:xfrm>
          <a:prstGeom prst="rect">
            <a:avLst/>
          </a:prstGeom>
          <a:noFill/>
          <a:ln>
            <a:noFill/>
          </a:ln>
        </p:spPr>
        <p:txBody>
          <a:bodyPr/>
          <a:p>
            <a:pPr>
              <a:lnSpc>
                <a:spcPct val="100000"/>
              </a:lnSpc>
            </a:pPr>
            <a:r>
              <a:rPr lang="it-IT" sz="2200" spc="-1" strike="noStrike">
                <a:solidFill>
                  <a:srgbClr val="0070c0"/>
                </a:solidFill>
                <a:uFill>
                  <a:solidFill>
                    <a:srgbClr val="ffffff"/>
                  </a:solidFill>
                </a:uFill>
                <a:latin typeface="Trebuchet MS"/>
              </a:rPr>
              <a:t>COMITATO QUARTIERE ANNUNZIATA - GIULIANOVA</a:t>
            </a:r>
            <a:endParaRPr/>
          </a:p>
        </p:txBody>
      </p:sp>
      <p:pic>
        <p:nvPicPr>
          <p:cNvPr id="128" name="Picture 2" descr=""/>
          <p:cNvPicPr/>
          <p:nvPr/>
        </p:nvPicPr>
        <p:blipFill>
          <a:blip r:embed="rId1"/>
          <a:stretch/>
        </p:blipFill>
        <p:spPr>
          <a:xfrm>
            <a:off x="280080" y="188640"/>
            <a:ext cx="668160" cy="935640"/>
          </a:xfrm>
          <a:prstGeom prst="rect">
            <a:avLst/>
          </a:prstGeom>
          <a:ln>
            <a:noFill/>
          </a:ln>
        </p:spPr>
      </p:pic>
      <p:sp>
        <p:nvSpPr>
          <p:cNvPr id="129" name="CustomShape 2"/>
          <p:cNvSpPr/>
          <p:nvPr/>
        </p:nvSpPr>
        <p:spPr>
          <a:xfrm>
            <a:off x="916560" y="1149480"/>
            <a:ext cx="7367400" cy="3754800"/>
          </a:xfrm>
          <a:prstGeom prst="rect">
            <a:avLst/>
          </a:prstGeom>
          <a:noFill/>
          <a:ln>
            <a:noFill/>
          </a:ln>
        </p:spPr>
        <p:style>
          <a:lnRef idx="0"/>
          <a:fillRef idx="0"/>
          <a:effectRef idx="0"/>
          <a:fontRef idx="minor"/>
        </p:style>
        <p:txBody>
          <a:bodyPr/>
          <a:p>
            <a:pPr algn="ctr">
              <a:lnSpc>
                <a:spcPct val="150000"/>
              </a:lnSpc>
            </a:pPr>
            <a:r>
              <a:rPr b="1" lang="it-IT" sz="2200" spc="-1" strike="noStrike">
                <a:solidFill>
                  <a:srgbClr val="212745"/>
                </a:solidFill>
                <a:uFill>
                  <a:solidFill>
                    <a:srgbClr val="ffffff"/>
                  </a:solidFill>
                </a:uFill>
                <a:latin typeface="Trebuchet MS"/>
              </a:rPr>
              <a:t>AMBIENTE</a:t>
            </a:r>
            <a:r>
              <a:rPr lang="it-IT" sz="2200" spc="-1" strike="noStrike">
                <a:solidFill>
                  <a:srgbClr val="212745"/>
                </a:solidFill>
                <a:uFill>
                  <a:solidFill>
                    <a:srgbClr val="ffffff"/>
                  </a:solidFill>
                </a:uFill>
                <a:latin typeface="Trebuchet MS"/>
              </a:rPr>
              <a:t> – SERVIZIO PERIODICO PULIZIA STRADALE</a:t>
            </a:r>
            <a:endParaRPr/>
          </a:p>
          <a:p>
            <a:pPr algn="ctr">
              <a:lnSpc>
                <a:spcPct val="150000"/>
              </a:lnSpc>
            </a:pPr>
            <a:r>
              <a:rPr lang="it-IT" sz="2200" spc="-1" strike="noStrike">
                <a:solidFill>
                  <a:srgbClr val="212745"/>
                </a:solidFill>
                <a:uFill>
                  <a:solidFill>
                    <a:srgbClr val="ffffff"/>
                  </a:solidFill>
                </a:uFill>
                <a:latin typeface="Trebuchet MS"/>
              </a:rPr>
              <a:t>(ANOMALIE!)</a:t>
            </a:r>
            <a:endParaRPr/>
          </a:p>
          <a:p>
            <a:pPr algn="ctr">
              <a:lnSpc>
                <a:spcPct val="150000"/>
              </a:lnSpc>
            </a:pPr>
            <a:endParaRPr/>
          </a:p>
        </p:txBody>
      </p:sp>
      <p:sp>
        <p:nvSpPr>
          <p:cNvPr id="130" name="TextShape 3"/>
          <p:cNvSpPr txBox="1"/>
          <p:nvPr/>
        </p:nvSpPr>
        <p:spPr>
          <a:xfrm>
            <a:off x="1835640" y="656640"/>
            <a:ext cx="5976360" cy="647640"/>
          </a:xfrm>
          <a:prstGeom prst="rect">
            <a:avLst/>
          </a:prstGeom>
          <a:noFill/>
          <a:ln>
            <a:noFill/>
          </a:ln>
        </p:spPr>
        <p:txBody>
          <a:bodyPr/>
          <a:p>
            <a:pPr marL="182880" algn="ctr">
              <a:lnSpc>
                <a:spcPct val="100000"/>
              </a:lnSpc>
            </a:pPr>
            <a:r>
              <a:rPr b="1" lang="it-IT" sz="2000" spc="-1" strike="noStrike">
                <a:solidFill>
                  <a:srgbClr val="000000"/>
                </a:solidFill>
                <a:uFill>
                  <a:solidFill>
                    <a:srgbClr val="ffffff"/>
                  </a:solidFill>
                </a:uFill>
                <a:latin typeface="Trebuchet MS"/>
              </a:rPr>
              <a:t>AMBIENTE &amp; SICUREZZA</a:t>
            </a:r>
            <a:endParaRPr/>
          </a:p>
        </p:txBody>
      </p:sp>
      <p:pic>
        <p:nvPicPr>
          <p:cNvPr id="131" name="Picture 2" descr=""/>
          <p:cNvPicPr/>
          <p:nvPr/>
        </p:nvPicPr>
        <p:blipFill>
          <a:blip r:embed="rId2"/>
          <a:stretch/>
        </p:blipFill>
        <p:spPr>
          <a:xfrm>
            <a:off x="797400" y="2565000"/>
            <a:ext cx="3722400" cy="2791800"/>
          </a:xfrm>
          <a:prstGeom prst="rect">
            <a:avLst/>
          </a:prstGeom>
          <a:ln>
            <a:noFill/>
          </a:ln>
        </p:spPr>
      </p:pic>
      <p:pic>
        <p:nvPicPr>
          <p:cNvPr id="132" name="Picture 2" descr=""/>
          <p:cNvPicPr/>
          <p:nvPr/>
        </p:nvPicPr>
        <p:blipFill>
          <a:blip r:embed="rId3"/>
          <a:stretch/>
        </p:blipFill>
        <p:spPr>
          <a:xfrm>
            <a:off x="1115640" y="3009600"/>
            <a:ext cx="3314880" cy="1902600"/>
          </a:xfrm>
          <a:prstGeom prst="rect">
            <a:avLst/>
          </a:prstGeom>
          <a:ln>
            <a:noFill/>
          </a:ln>
        </p:spPr>
      </p:pic>
      <p:sp>
        <p:nvSpPr>
          <p:cNvPr id="133" name="CustomShape 4"/>
          <p:cNvSpPr/>
          <p:nvPr/>
        </p:nvSpPr>
        <p:spPr>
          <a:xfrm>
            <a:off x="4780800" y="2565000"/>
            <a:ext cx="3696480" cy="3740760"/>
          </a:xfrm>
          <a:prstGeom prst="rect">
            <a:avLst/>
          </a:prstGeom>
          <a:solidFill>
            <a:srgbClr val="ff0000"/>
          </a:solidFill>
          <a:ln>
            <a:noFill/>
          </a:ln>
        </p:spPr>
        <p:style>
          <a:lnRef idx="0"/>
          <a:fillRef idx="0"/>
          <a:effectRef idx="0"/>
          <a:fontRef idx="minor"/>
        </p:style>
        <p:txBody>
          <a:bodyPr lIns="90000" rIns="90000" tIns="45000" bIns="45000"/>
          <a:p>
            <a:pPr algn="ctr">
              <a:lnSpc>
                <a:spcPct val="100000"/>
              </a:lnSpc>
            </a:pPr>
            <a:r>
              <a:rPr lang="it-IT" sz="1600" spc="-1" strike="noStrike">
                <a:solidFill>
                  <a:srgbClr val="000000"/>
                </a:solidFill>
                <a:uFill>
                  <a:solidFill>
                    <a:srgbClr val="ffffff"/>
                  </a:solidFill>
                </a:uFill>
                <a:latin typeface="Trebuchet MS"/>
              </a:rPr>
              <a:t>UN ESEMPIO!</a:t>
            </a:r>
            <a:endParaRPr/>
          </a:p>
          <a:p>
            <a:pPr algn="just">
              <a:lnSpc>
                <a:spcPct val="100000"/>
              </a:lnSpc>
            </a:pPr>
            <a:r>
              <a:rPr lang="it-IT" sz="1600" spc="-1" strike="noStrike">
                <a:solidFill>
                  <a:srgbClr val="000000"/>
                </a:solidFill>
                <a:uFill>
                  <a:solidFill>
                    <a:srgbClr val="ffffff"/>
                  </a:solidFill>
                </a:uFill>
                <a:latin typeface="Trebuchet MS"/>
              </a:rPr>
              <a:t>Giovedì mattina, subito dopo la pulizia settimanale, via Di Vittorio si presentava così!</a:t>
            </a:r>
            <a:endParaRPr/>
          </a:p>
          <a:p>
            <a:pPr algn="just">
              <a:lnSpc>
                <a:spcPct val="100000"/>
              </a:lnSpc>
            </a:pPr>
            <a:endParaRPr/>
          </a:p>
          <a:p>
            <a:pPr algn="just">
              <a:lnSpc>
                <a:spcPct val="100000"/>
              </a:lnSpc>
            </a:pPr>
            <a:r>
              <a:rPr lang="it-IT" sz="1600" spc="-1" strike="noStrike">
                <a:solidFill>
                  <a:srgbClr val="000000"/>
                </a:solidFill>
                <a:uFill>
                  <a:solidFill>
                    <a:srgbClr val="ffffff"/>
                  </a:solidFill>
                </a:uFill>
                <a:latin typeface="Trebuchet MS"/>
              </a:rPr>
              <a:t>UN PARTICOLARE AGGIUNTIVO ….</a:t>
            </a:r>
            <a:endParaRPr/>
          </a:p>
          <a:p>
            <a:pPr algn="just">
              <a:lnSpc>
                <a:spcPct val="100000"/>
              </a:lnSpc>
            </a:pPr>
            <a:r>
              <a:rPr lang="it-IT" sz="1600" spc="-1" strike="noStrike">
                <a:solidFill>
                  <a:srgbClr val="000000"/>
                </a:solidFill>
                <a:uFill>
                  <a:solidFill>
                    <a:srgbClr val="ffffff"/>
                  </a:solidFill>
                </a:uFill>
                <a:latin typeface="Trebuchet MS"/>
              </a:rPr>
              <a:t>Gli orari indicati sulla  cartellonistica stradale non vengono  rispettati. La pulizia, qui, avviene prima dell’orario indicato!</a:t>
            </a:r>
            <a:endParaRPr/>
          </a:p>
          <a:p>
            <a:pPr algn="just">
              <a:lnSpc>
                <a:spcPct val="100000"/>
              </a:lnSpc>
            </a:pPr>
            <a:endParaRPr/>
          </a:p>
          <a:p>
            <a:pPr algn="just">
              <a:lnSpc>
                <a:spcPct val="100000"/>
              </a:lnSpc>
            </a:pPr>
            <a:r>
              <a:rPr lang="it-IT" sz="1600" spc="-1" strike="noStrike">
                <a:solidFill>
                  <a:srgbClr val="000000"/>
                </a:solidFill>
                <a:uFill>
                  <a:solidFill>
                    <a:srgbClr val="ffffff"/>
                  </a:solidFill>
                </a:uFill>
                <a:latin typeface="Trebuchet MS"/>
              </a:rPr>
              <a:t>Ciò potrebbe rappresentare un problema qualora si decidesse di procedere con la (prevista) rimozione forzata dei mezzi in sosta vietata. </a:t>
            </a:r>
            <a:endParaRPr/>
          </a:p>
        </p:txBody>
      </p:sp>
      <p:sp>
        <p:nvSpPr>
          <p:cNvPr id="134" name="CustomShape 5"/>
          <p:cNvSpPr/>
          <p:nvPr/>
        </p:nvSpPr>
        <p:spPr>
          <a:xfrm>
            <a:off x="1297080" y="5445360"/>
            <a:ext cx="2952000" cy="503640"/>
          </a:xfrm>
          <a:prstGeom prst="rect">
            <a:avLst/>
          </a:prstGeom>
          <a:noFill/>
          <a:ln>
            <a:noFill/>
          </a:ln>
        </p:spPr>
        <p:style>
          <a:lnRef idx="0"/>
          <a:fillRef idx="0"/>
          <a:effectRef idx="0"/>
          <a:fontRef idx="minor"/>
        </p:style>
        <p:txBody>
          <a:bodyPr/>
          <a:p>
            <a:pPr algn="ctr">
              <a:lnSpc>
                <a:spcPct val="150000"/>
              </a:lnSpc>
            </a:pPr>
            <a:r>
              <a:rPr lang="it-IT" sz="1600" spc="-1" strike="noStrike">
                <a:solidFill>
                  <a:srgbClr val="212745"/>
                </a:solidFill>
                <a:uFill>
                  <a:solidFill>
                    <a:srgbClr val="ffffff"/>
                  </a:solidFill>
                </a:uFill>
                <a:latin typeface="Trebuchet MS"/>
              </a:rPr>
              <a:t>Foto del 13.10.2016 ORE 7.30</a:t>
            </a:r>
            <a:endParaRPr/>
          </a:p>
        </p:txBody>
      </p:sp>
    </p:spTree>
  </p:cSld>
</p:sld>
</file>

<file path=ppt/slides/slide1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35" name="TextShape 1"/>
          <p:cNvSpPr txBox="1"/>
          <p:nvPr/>
        </p:nvSpPr>
        <p:spPr>
          <a:xfrm>
            <a:off x="1763640" y="189720"/>
            <a:ext cx="6840360" cy="881640"/>
          </a:xfrm>
          <a:prstGeom prst="rect">
            <a:avLst/>
          </a:prstGeom>
          <a:noFill/>
          <a:ln>
            <a:noFill/>
          </a:ln>
        </p:spPr>
        <p:txBody>
          <a:bodyPr/>
          <a:p>
            <a:pPr>
              <a:lnSpc>
                <a:spcPct val="100000"/>
              </a:lnSpc>
            </a:pPr>
            <a:r>
              <a:rPr lang="it-IT" sz="2200" spc="-1" strike="noStrike">
                <a:solidFill>
                  <a:srgbClr val="0070c0"/>
                </a:solidFill>
                <a:uFill>
                  <a:solidFill>
                    <a:srgbClr val="ffffff"/>
                  </a:solidFill>
                </a:uFill>
                <a:latin typeface="Trebuchet MS"/>
              </a:rPr>
              <a:t>COMITATO QUARTIERE ANNUNZIATA - GIULIANOVA</a:t>
            </a:r>
            <a:endParaRPr/>
          </a:p>
        </p:txBody>
      </p:sp>
      <p:pic>
        <p:nvPicPr>
          <p:cNvPr id="136" name="Picture 2" descr=""/>
          <p:cNvPicPr/>
          <p:nvPr/>
        </p:nvPicPr>
        <p:blipFill>
          <a:blip r:embed="rId1"/>
          <a:stretch/>
        </p:blipFill>
        <p:spPr>
          <a:xfrm>
            <a:off x="280080" y="188640"/>
            <a:ext cx="668160" cy="935640"/>
          </a:xfrm>
          <a:prstGeom prst="rect">
            <a:avLst/>
          </a:prstGeom>
          <a:ln>
            <a:noFill/>
          </a:ln>
        </p:spPr>
      </p:pic>
      <p:sp>
        <p:nvSpPr>
          <p:cNvPr id="137" name="CustomShape 2"/>
          <p:cNvSpPr/>
          <p:nvPr/>
        </p:nvSpPr>
        <p:spPr>
          <a:xfrm>
            <a:off x="916560" y="1268640"/>
            <a:ext cx="7367400" cy="622800"/>
          </a:xfrm>
          <a:prstGeom prst="rect">
            <a:avLst/>
          </a:prstGeom>
          <a:noFill/>
          <a:ln>
            <a:noFill/>
          </a:ln>
        </p:spPr>
        <p:style>
          <a:lnRef idx="0"/>
          <a:fillRef idx="0"/>
          <a:effectRef idx="0"/>
          <a:fontRef idx="minor"/>
        </p:style>
        <p:txBody>
          <a:bodyPr/>
          <a:p>
            <a:pPr algn="ctr">
              <a:lnSpc>
                <a:spcPct val="150000"/>
              </a:lnSpc>
            </a:pPr>
            <a:r>
              <a:rPr b="1" lang="it-IT" sz="2200" spc="-1" strike="noStrike">
                <a:solidFill>
                  <a:srgbClr val="212745"/>
                </a:solidFill>
                <a:uFill>
                  <a:solidFill>
                    <a:srgbClr val="ffffff"/>
                  </a:solidFill>
                </a:uFill>
                <a:latin typeface="Trebuchet MS"/>
              </a:rPr>
              <a:t>AMBIENTE</a:t>
            </a:r>
            <a:r>
              <a:rPr lang="it-IT" sz="2200" spc="-1" strike="noStrike">
                <a:solidFill>
                  <a:srgbClr val="212745"/>
                </a:solidFill>
                <a:uFill>
                  <a:solidFill>
                    <a:srgbClr val="ffffff"/>
                  </a:solidFill>
                </a:uFill>
                <a:latin typeface="Trebuchet MS"/>
              </a:rPr>
              <a:t> – MANUTENZIONE ALVEO FIUME TORDINO</a:t>
            </a:r>
            <a:endParaRPr/>
          </a:p>
          <a:p>
            <a:pPr algn="ctr">
              <a:lnSpc>
                <a:spcPct val="150000"/>
              </a:lnSpc>
            </a:pPr>
            <a:endParaRPr/>
          </a:p>
        </p:txBody>
      </p:sp>
      <p:sp>
        <p:nvSpPr>
          <p:cNvPr id="138" name="TextShape 3"/>
          <p:cNvSpPr txBox="1"/>
          <p:nvPr/>
        </p:nvSpPr>
        <p:spPr>
          <a:xfrm>
            <a:off x="1835640" y="656640"/>
            <a:ext cx="5976360" cy="647640"/>
          </a:xfrm>
          <a:prstGeom prst="rect">
            <a:avLst/>
          </a:prstGeom>
          <a:noFill/>
          <a:ln>
            <a:noFill/>
          </a:ln>
        </p:spPr>
        <p:txBody>
          <a:bodyPr/>
          <a:p>
            <a:pPr marL="182880" algn="ctr">
              <a:lnSpc>
                <a:spcPct val="100000"/>
              </a:lnSpc>
            </a:pPr>
            <a:r>
              <a:rPr b="1" lang="it-IT" sz="2000" spc="-1" strike="noStrike">
                <a:solidFill>
                  <a:srgbClr val="000000"/>
                </a:solidFill>
                <a:uFill>
                  <a:solidFill>
                    <a:srgbClr val="ffffff"/>
                  </a:solidFill>
                </a:uFill>
                <a:latin typeface="Trebuchet MS"/>
              </a:rPr>
              <a:t>AMBIENTE &amp; SICUREZZA</a:t>
            </a:r>
            <a:endParaRPr/>
          </a:p>
        </p:txBody>
      </p:sp>
      <p:sp>
        <p:nvSpPr>
          <p:cNvPr id="139" name="CustomShape 4"/>
          <p:cNvSpPr/>
          <p:nvPr/>
        </p:nvSpPr>
        <p:spPr>
          <a:xfrm>
            <a:off x="5076000" y="1989000"/>
            <a:ext cx="3696480" cy="3254040"/>
          </a:xfrm>
          <a:prstGeom prst="rect">
            <a:avLst/>
          </a:prstGeom>
          <a:solidFill>
            <a:srgbClr val="ff0000"/>
          </a:solidFill>
          <a:ln>
            <a:noFill/>
          </a:ln>
        </p:spPr>
        <p:style>
          <a:lnRef idx="0"/>
          <a:fillRef idx="0"/>
          <a:effectRef idx="0"/>
          <a:fontRef idx="minor"/>
        </p:style>
        <p:txBody>
          <a:bodyPr lIns="90000" rIns="90000" tIns="45000" bIns="45000"/>
          <a:p>
            <a:pPr algn="just">
              <a:lnSpc>
                <a:spcPct val="100000"/>
              </a:lnSpc>
            </a:pPr>
            <a:r>
              <a:rPr lang="it-IT" sz="1600" spc="-1" strike="noStrike">
                <a:solidFill>
                  <a:srgbClr val="000000"/>
                </a:solidFill>
                <a:uFill>
                  <a:solidFill>
                    <a:srgbClr val="ffffff"/>
                  </a:solidFill>
                </a:uFill>
                <a:latin typeface="Trebuchet MS"/>
              </a:rPr>
              <a:t>Ad un sopralluogo effettuato è emerso che l’alveo non è manutenuto! </a:t>
            </a:r>
            <a:endParaRPr/>
          </a:p>
          <a:p>
            <a:pPr algn="just">
              <a:lnSpc>
                <a:spcPct val="100000"/>
              </a:lnSpc>
            </a:pPr>
            <a:endParaRPr/>
          </a:p>
          <a:p>
            <a:pPr algn="just">
              <a:lnSpc>
                <a:spcPct val="100000"/>
              </a:lnSpc>
            </a:pPr>
            <a:r>
              <a:rPr lang="it-IT" sz="1600" spc="-1" strike="noStrike">
                <a:solidFill>
                  <a:srgbClr val="000000"/>
                </a:solidFill>
                <a:uFill>
                  <a:solidFill>
                    <a:srgbClr val="ffffff"/>
                  </a:solidFill>
                </a:uFill>
                <a:latin typeface="Trebuchet MS"/>
              </a:rPr>
              <a:t>In prossimità delle colonne portanti dei due ponti ci sono ancora i detriti depositati delle passate ondate di piena.</a:t>
            </a:r>
            <a:endParaRPr/>
          </a:p>
          <a:p>
            <a:pPr algn="just">
              <a:lnSpc>
                <a:spcPct val="100000"/>
              </a:lnSpc>
            </a:pPr>
            <a:r>
              <a:rPr lang="it-IT" sz="1600" spc="-1" strike="noStrike">
                <a:solidFill>
                  <a:srgbClr val="000000"/>
                </a:solidFill>
                <a:uFill>
                  <a:solidFill>
                    <a:srgbClr val="ffffff"/>
                  </a:solidFill>
                </a:uFill>
                <a:latin typeface="Trebuchet MS"/>
              </a:rPr>
              <a:t>Si auspica una urgente pianificazione delle manutenzioni e l’individuazione delle responsabilità delle stesse. Occorre studiare un progetto che coinvolga tutti i comuni attraversati dal Tordino e non solo il nostro.</a:t>
            </a:r>
            <a:endParaRPr/>
          </a:p>
        </p:txBody>
      </p:sp>
      <p:pic>
        <p:nvPicPr>
          <p:cNvPr id="140" name="Picture 2" descr=""/>
          <p:cNvPicPr/>
          <p:nvPr/>
        </p:nvPicPr>
        <p:blipFill>
          <a:blip r:embed="rId2"/>
          <a:stretch/>
        </p:blipFill>
        <p:spPr>
          <a:xfrm>
            <a:off x="279720" y="1989000"/>
            <a:ext cx="4628520" cy="3384000"/>
          </a:xfrm>
          <a:prstGeom prst="rect">
            <a:avLst/>
          </a:prstGeom>
          <a:ln>
            <a:noFill/>
          </a:ln>
        </p:spPr>
      </p:pic>
      <p:pic>
        <p:nvPicPr>
          <p:cNvPr id="141" name="Picture 2" descr=""/>
          <p:cNvPicPr/>
          <p:nvPr/>
        </p:nvPicPr>
        <p:blipFill>
          <a:blip r:embed="rId3"/>
          <a:stretch/>
        </p:blipFill>
        <p:spPr>
          <a:xfrm>
            <a:off x="35640" y="2133000"/>
            <a:ext cx="4872240" cy="2592000"/>
          </a:xfrm>
          <a:prstGeom prst="rect">
            <a:avLst/>
          </a:prstGeom>
          <a:ln>
            <a:noFill/>
          </a:ln>
        </p:spPr>
      </p:pic>
      <p:sp>
        <p:nvSpPr>
          <p:cNvPr id="142" name="CustomShape 5"/>
          <p:cNvSpPr/>
          <p:nvPr/>
        </p:nvSpPr>
        <p:spPr>
          <a:xfrm>
            <a:off x="279720" y="5520960"/>
            <a:ext cx="8492400" cy="820440"/>
          </a:xfrm>
          <a:prstGeom prst="rect">
            <a:avLst/>
          </a:prstGeom>
          <a:solidFill>
            <a:srgbClr val="ff0000"/>
          </a:solidFill>
          <a:ln>
            <a:noFill/>
          </a:ln>
        </p:spPr>
        <p:style>
          <a:lnRef idx="0"/>
          <a:fillRef idx="0"/>
          <a:effectRef idx="0"/>
          <a:fontRef idx="minor"/>
        </p:style>
        <p:txBody>
          <a:bodyPr lIns="90000" rIns="90000" tIns="45000" bIns="45000"/>
          <a:p>
            <a:pPr algn="just">
              <a:lnSpc>
                <a:spcPct val="100000"/>
              </a:lnSpc>
            </a:pPr>
            <a:r>
              <a:rPr lang="it-IT" sz="1600" spc="-1" strike="noStrike">
                <a:solidFill>
                  <a:srgbClr val="000000"/>
                </a:solidFill>
                <a:uFill>
                  <a:solidFill>
                    <a:srgbClr val="ffffff"/>
                  </a:solidFill>
                </a:uFill>
                <a:latin typeface="Trebuchet MS"/>
              </a:rPr>
              <a:t>Se tutti facessero la propria parte la quantità dei detriti che giungerebbero al mare sarebbero decisamente inferiori, meglio gestibili ed a costi ed impatto ambientale meno invadente. </a:t>
            </a:r>
            <a:endParaRPr/>
          </a:p>
        </p:txBody>
      </p:sp>
    </p:spTree>
  </p:cSld>
</p:sld>
</file>

<file path=ppt/slides/slide1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43" name="TextShape 1"/>
          <p:cNvSpPr txBox="1"/>
          <p:nvPr/>
        </p:nvSpPr>
        <p:spPr>
          <a:xfrm>
            <a:off x="1763640" y="189720"/>
            <a:ext cx="6840360" cy="881640"/>
          </a:xfrm>
          <a:prstGeom prst="rect">
            <a:avLst/>
          </a:prstGeom>
          <a:noFill/>
          <a:ln>
            <a:noFill/>
          </a:ln>
        </p:spPr>
        <p:txBody>
          <a:bodyPr/>
          <a:p>
            <a:pPr>
              <a:lnSpc>
                <a:spcPct val="100000"/>
              </a:lnSpc>
            </a:pPr>
            <a:r>
              <a:rPr lang="it-IT" sz="2200" spc="-1" strike="noStrike">
                <a:solidFill>
                  <a:srgbClr val="0070c0"/>
                </a:solidFill>
                <a:uFill>
                  <a:solidFill>
                    <a:srgbClr val="ffffff"/>
                  </a:solidFill>
                </a:uFill>
                <a:latin typeface="Trebuchet MS"/>
              </a:rPr>
              <a:t>COMITATO QUARTIERE ANNUNZIATA - GIULIANOVA</a:t>
            </a:r>
            <a:endParaRPr/>
          </a:p>
        </p:txBody>
      </p:sp>
      <p:pic>
        <p:nvPicPr>
          <p:cNvPr id="144" name="Picture 2" descr=""/>
          <p:cNvPicPr/>
          <p:nvPr/>
        </p:nvPicPr>
        <p:blipFill>
          <a:blip r:embed="rId1"/>
          <a:stretch/>
        </p:blipFill>
        <p:spPr>
          <a:xfrm>
            <a:off x="280080" y="188640"/>
            <a:ext cx="668160" cy="935640"/>
          </a:xfrm>
          <a:prstGeom prst="rect">
            <a:avLst/>
          </a:prstGeom>
          <a:ln>
            <a:noFill/>
          </a:ln>
        </p:spPr>
      </p:pic>
      <p:sp>
        <p:nvSpPr>
          <p:cNvPr id="145" name="CustomShape 2"/>
          <p:cNvSpPr/>
          <p:nvPr/>
        </p:nvSpPr>
        <p:spPr>
          <a:xfrm>
            <a:off x="916560" y="1149480"/>
            <a:ext cx="7367400" cy="3754800"/>
          </a:xfrm>
          <a:prstGeom prst="rect">
            <a:avLst/>
          </a:prstGeom>
          <a:noFill/>
          <a:ln>
            <a:noFill/>
          </a:ln>
        </p:spPr>
        <p:style>
          <a:lnRef idx="0"/>
          <a:fillRef idx="0"/>
          <a:effectRef idx="0"/>
          <a:fontRef idx="minor"/>
        </p:style>
        <p:txBody>
          <a:bodyPr/>
          <a:p>
            <a:pPr algn="ctr">
              <a:lnSpc>
                <a:spcPct val="100000"/>
              </a:lnSpc>
            </a:pPr>
            <a:r>
              <a:rPr b="1" lang="it-IT" sz="2200" spc="-1" strike="noStrike">
                <a:solidFill>
                  <a:srgbClr val="212745"/>
                </a:solidFill>
                <a:uFill>
                  <a:solidFill>
                    <a:srgbClr val="ffffff"/>
                  </a:solidFill>
                </a:uFill>
                <a:latin typeface="Trebuchet MS"/>
              </a:rPr>
              <a:t>AMBIENTE</a:t>
            </a:r>
            <a:r>
              <a:rPr lang="it-IT" sz="2200" spc="-1" strike="noStrike">
                <a:solidFill>
                  <a:srgbClr val="212745"/>
                </a:solidFill>
                <a:uFill>
                  <a:solidFill>
                    <a:srgbClr val="ffffff"/>
                  </a:solidFill>
                </a:uFill>
                <a:latin typeface="Trebuchet MS"/>
              </a:rPr>
              <a:t> – EX DEPURATORE ANNUNZIATA</a:t>
            </a:r>
            <a:endParaRPr/>
          </a:p>
          <a:p>
            <a:pPr algn="ctr">
              <a:lnSpc>
                <a:spcPct val="100000"/>
              </a:lnSpc>
            </a:pPr>
            <a:r>
              <a:rPr lang="it-IT" sz="2200" spc="-1" strike="noStrike">
                <a:solidFill>
                  <a:srgbClr val="212745"/>
                </a:solidFill>
                <a:uFill>
                  <a:solidFill>
                    <a:srgbClr val="ffffff"/>
                  </a:solidFill>
                </a:uFill>
                <a:latin typeface="Trebuchet MS"/>
              </a:rPr>
              <a:t>(BONIFICA E RIQUALIFICAZIONE AREA)</a:t>
            </a:r>
            <a:endParaRPr/>
          </a:p>
          <a:p>
            <a:pPr algn="ctr">
              <a:lnSpc>
                <a:spcPct val="150000"/>
              </a:lnSpc>
            </a:pPr>
            <a:endParaRPr/>
          </a:p>
        </p:txBody>
      </p:sp>
      <p:sp>
        <p:nvSpPr>
          <p:cNvPr id="146" name="TextShape 3"/>
          <p:cNvSpPr txBox="1"/>
          <p:nvPr/>
        </p:nvSpPr>
        <p:spPr>
          <a:xfrm>
            <a:off x="1835640" y="656640"/>
            <a:ext cx="5976360" cy="647640"/>
          </a:xfrm>
          <a:prstGeom prst="rect">
            <a:avLst/>
          </a:prstGeom>
          <a:noFill/>
          <a:ln>
            <a:noFill/>
          </a:ln>
        </p:spPr>
        <p:txBody>
          <a:bodyPr/>
          <a:p>
            <a:pPr marL="182880" algn="ctr">
              <a:lnSpc>
                <a:spcPct val="100000"/>
              </a:lnSpc>
            </a:pPr>
            <a:r>
              <a:rPr b="1" lang="it-IT" sz="2000" spc="-1" strike="noStrike">
                <a:solidFill>
                  <a:srgbClr val="000000"/>
                </a:solidFill>
                <a:uFill>
                  <a:solidFill>
                    <a:srgbClr val="ffffff"/>
                  </a:solidFill>
                </a:uFill>
                <a:latin typeface="Trebuchet MS"/>
              </a:rPr>
              <a:t>AMBIENTE &amp; SICUREZZA</a:t>
            </a:r>
            <a:endParaRPr/>
          </a:p>
        </p:txBody>
      </p:sp>
      <p:pic>
        <p:nvPicPr>
          <p:cNvPr id="147" name="Picture 2" descr=""/>
          <p:cNvPicPr/>
          <p:nvPr/>
        </p:nvPicPr>
        <p:blipFill>
          <a:blip r:embed="rId2"/>
          <a:srcRect l="-447" t="0" r="-87" b="0"/>
          <a:stretch/>
        </p:blipFill>
        <p:spPr>
          <a:xfrm>
            <a:off x="614160" y="2082600"/>
            <a:ext cx="8187480" cy="1244160"/>
          </a:xfrm>
          <a:prstGeom prst="rect">
            <a:avLst/>
          </a:prstGeom>
          <a:ln>
            <a:noFill/>
          </a:ln>
        </p:spPr>
      </p:pic>
      <p:pic>
        <p:nvPicPr>
          <p:cNvPr id="148" name="Picture 3" descr=""/>
          <p:cNvPicPr/>
          <p:nvPr/>
        </p:nvPicPr>
        <p:blipFill>
          <a:blip r:embed="rId3"/>
          <a:srcRect l="0" t="0" r="4103" b="0"/>
          <a:stretch/>
        </p:blipFill>
        <p:spPr>
          <a:xfrm>
            <a:off x="665640" y="3327120"/>
            <a:ext cx="8136360" cy="622440"/>
          </a:xfrm>
          <a:prstGeom prst="rect">
            <a:avLst/>
          </a:prstGeom>
          <a:ln>
            <a:noFill/>
          </a:ln>
        </p:spPr>
      </p:pic>
      <p:pic>
        <p:nvPicPr>
          <p:cNvPr id="149" name="Picture 4" descr=""/>
          <p:cNvPicPr/>
          <p:nvPr/>
        </p:nvPicPr>
        <p:blipFill>
          <a:blip r:embed="rId4"/>
          <a:stretch/>
        </p:blipFill>
        <p:spPr>
          <a:xfrm>
            <a:off x="5148000" y="4054680"/>
            <a:ext cx="3653640" cy="2691360"/>
          </a:xfrm>
          <a:prstGeom prst="rect">
            <a:avLst/>
          </a:prstGeom>
          <a:ln>
            <a:noFill/>
          </a:ln>
        </p:spPr>
      </p:pic>
      <p:sp>
        <p:nvSpPr>
          <p:cNvPr id="150" name="CustomShape 4"/>
          <p:cNvSpPr/>
          <p:nvPr/>
        </p:nvSpPr>
        <p:spPr>
          <a:xfrm>
            <a:off x="638280" y="4063680"/>
            <a:ext cx="4365720" cy="2280600"/>
          </a:xfrm>
          <a:prstGeom prst="rect">
            <a:avLst/>
          </a:prstGeom>
          <a:solidFill>
            <a:srgbClr val="ff0000"/>
          </a:solidFill>
          <a:ln>
            <a:noFill/>
          </a:ln>
        </p:spPr>
        <p:style>
          <a:lnRef idx="0"/>
          <a:fillRef idx="0"/>
          <a:effectRef idx="0"/>
          <a:fontRef idx="minor"/>
        </p:style>
        <p:txBody>
          <a:bodyPr lIns="90000" rIns="90000" tIns="45000" bIns="45000"/>
          <a:p>
            <a:pPr algn="just">
              <a:lnSpc>
                <a:spcPct val="100000"/>
              </a:lnSpc>
            </a:pPr>
            <a:r>
              <a:rPr lang="it-IT" sz="1600" spc="-1" strike="noStrike">
                <a:solidFill>
                  <a:srgbClr val="000000"/>
                </a:solidFill>
                <a:uFill>
                  <a:solidFill>
                    <a:srgbClr val="ffffff"/>
                  </a:solidFill>
                </a:uFill>
                <a:latin typeface="Trebuchet MS"/>
              </a:rPr>
              <a:t>L’intera area è in totale abbandono con forte rischio di inquinamento ambientale!</a:t>
            </a:r>
            <a:endParaRPr/>
          </a:p>
          <a:p>
            <a:pPr algn="just">
              <a:lnSpc>
                <a:spcPct val="100000"/>
              </a:lnSpc>
            </a:pPr>
            <a:endParaRPr/>
          </a:p>
          <a:p>
            <a:pPr algn="just">
              <a:lnSpc>
                <a:spcPct val="100000"/>
              </a:lnSpc>
            </a:pPr>
            <a:r>
              <a:rPr lang="it-IT" sz="1600" spc="-1" strike="noStrike">
                <a:solidFill>
                  <a:srgbClr val="000000"/>
                </a:solidFill>
                <a:uFill>
                  <a:solidFill>
                    <a:srgbClr val="ffffff"/>
                  </a:solidFill>
                </a:uFill>
                <a:latin typeface="Trebuchet MS"/>
              </a:rPr>
              <a:t>All’interno dell’area si evidenzia, tra l’altro, la presenza di cabine elettriche ancora alimentate che non sono in sicurezza. Mancano, infatti, le porte pertanto non ne è impedito l’accesso ai non addetti!</a:t>
            </a:r>
            <a:endParaRPr/>
          </a:p>
          <a:p>
            <a:pPr algn="just">
              <a:lnSpc>
                <a:spcPct val="100000"/>
              </a:lnSpc>
            </a:pPr>
            <a:endParaRPr/>
          </a:p>
        </p:txBody>
      </p:sp>
      <p:sp>
        <p:nvSpPr>
          <p:cNvPr id="151" name="CustomShape 5"/>
          <p:cNvSpPr/>
          <p:nvPr/>
        </p:nvSpPr>
        <p:spPr>
          <a:xfrm>
            <a:off x="6156000" y="5229360"/>
            <a:ext cx="719640" cy="719640"/>
          </a:xfrm>
          <a:prstGeom prst="ellipse">
            <a:avLst/>
          </a:prstGeom>
          <a:noFill/>
          <a:ln>
            <a:solidFill>
              <a:srgbClr val="ff0000"/>
            </a:solidFill>
            <a:round/>
          </a:ln>
        </p:spPr>
        <p:style>
          <a:lnRef idx="2">
            <a:schemeClr val="accent1">
              <a:shade val="50000"/>
            </a:schemeClr>
          </a:lnRef>
          <a:fillRef idx="1">
            <a:schemeClr val="accent1"/>
          </a:fillRef>
          <a:effectRef idx="0">
            <a:schemeClr val="accent1"/>
          </a:effectRef>
          <a:fontRef idx="minor"/>
        </p:style>
      </p:sp>
      <p:sp>
        <p:nvSpPr>
          <p:cNvPr id="152" name="Line 6"/>
          <p:cNvSpPr/>
          <p:nvPr/>
        </p:nvSpPr>
        <p:spPr>
          <a:xfrm flipH="1" flipV="1">
            <a:off x="5004000" y="5217840"/>
            <a:ext cx="1152000" cy="371160"/>
          </a:xfrm>
          <a:prstGeom prst="line">
            <a:avLst/>
          </a:prstGeom>
          <a:ln w="19080">
            <a:solidFill>
              <a:srgbClr val="ff0000"/>
            </a:solidFill>
            <a:round/>
          </a:ln>
        </p:spPr>
        <p:style>
          <a:lnRef idx="1">
            <a:schemeClr val="accent1"/>
          </a:lnRef>
          <a:fillRef idx="0">
            <a:schemeClr val="accent1"/>
          </a:fillRef>
          <a:effectRef idx="0">
            <a:schemeClr val="accent1"/>
          </a:effectRef>
          <a:fontRef idx="minor"/>
        </p:style>
      </p:sp>
    </p:spTree>
  </p:cSld>
</p:sld>
</file>

<file path=ppt/slides/slide1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53" name="TextShape 1"/>
          <p:cNvSpPr txBox="1"/>
          <p:nvPr/>
        </p:nvSpPr>
        <p:spPr>
          <a:xfrm>
            <a:off x="1763640" y="189720"/>
            <a:ext cx="6840360" cy="881640"/>
          </a:xfrm>
          <a:prstGeom prst="rect">
            <a:avLst/>
          </a:prstGeom>
          <a:noFill/>
          <a:ln>
            <a:noFill/>
          </a:ln>
        </p:spPr>
        <p:txBody>
          <a:bodyPr/>
          <a:p>
            <a:pPr>
              <a:lnSpc>
                <a:spcPct val="100000"/>
              </a:lnSpc>
            </a:pPr>
            <a:r>
              <a:rPr lang="it-IT" sz="2200" spc="-1" strike="noStrike">
                <a:solidFill>
                  <a:srgbClr val="0070c0"/>
                </a:solidFill>
                <a:uFill>
                  <a:solidFill>
                    <a:srgbClr val="ffffff"/>
                  </a:solidFill>
                </a:uFill>
                <a:latin typeface="Trebuchet MS"/>
              </a:rPr>
              <a:t>COMITATO QUARTIERE ANNUNZIATA - GIULIANOVA</a:t>
            </a:r>
            <a:endParaRPr/>
          </a:p>
        </p:txBody>
      </p:sp>
      <p:pic>
        <p:nvPicPr>
          <p:cNvPr id="154" name="Picture 2" descr=""/>
          <p:cNvPicPr/>
          <p:nvPr/>
        </p:nvPicPr>
        <p:blipFill>
          <a:blip r:embed="rId1"/>
          <a:stretch/>
        </p:blipFill>
        <p:spPr>
          <a:xfrm>
            <a:off x="280080" y="188640"/>
            <a:ext cx="668160" cy="935640"/>
          </a:xfrm>
          <a:prstGeom prst="rect">
            <a:avLst/>
          </a:prstGeom>
          <a:ln>
            <a:noFill/>
          </a:ln>
        </p:spPr>
      </p:pic>
      <p:sp>
        <p:nvSpPr>
          <p:cNvPr id="155" name="CustomShape 2"/>
          <p:cNvSpPr/>
          <p:nvPr/>
        </p:nvSpPr>
        <p:spPr>
          <a:xfrm>
            <a:off x="919080" y="1268640"/>
            <a:ext cx="7367400" cy="3754800"/>
          </a:xfrm>
          <a:prstGeom prst="rect">
            <a:avLst/>
          </a:prstGeom>
          <a:noFill/>
          <a:ln>
            <a:noFill/>
          </a:ln>
        </p:spPr>
        <p:style>
          <a:lnRef idx="0"/>
          <a:fillRef idx="0"/>
          <a:effectRef idx="0"/>
          <a:fontRef idx="minor"/>
        </p:style>
        <p:txBody>
          <a:bodyPr/>
          <a:p>
            <a:pPr algn="ctr">
              <a:lnSpc>
                <a:spcPct val="150000"/>
              </a:lnSpc>
            </a:pPr>
            <a:r>
              <a:rPr b="1" lang="it-IT" sz="2200" spc="-1" strike="noStrike">
                <a:solidFill>
                  <a:srgbClr val="212745"/>
                </a:solidFill>
                <a:uFill>
                  <a:solidFill>
                    <a:srgbClr val="ffffff"/>
                  </a:solidFill>
                </a:uFill>
                <a:latin typeface="Trebuchet MS"/>
              </a:rPr>
              <a:t>AMBIENTE</a:t>
            </a:r>
            <a:r>
              <a:rPr lang="it-IT" sz="2200" spc="-1" strike="noStrike">
                <a:solidFill>
                  <a:srgbClr val="212745"/>
                </a:solidFill>
                <a:uFill>
                  <a:solidFill>
                    <a:srgbClr val="ffffff"/>
                  </a:solidFill>
                </a:uFill>
                <a:latin typeface="Trebuchet MS"/>
              </a:rPr>
              <a:t> – LUNGOFIUME TORDINO</a:t>
            </a:r>
            <a:endParaRPr/>
          </a:p>
        </p:txBody>
      </p:sp>
      <p:pic>
        <p:nvPicPr>
          <p:cNvPr id="156" name="Picture 2" descr=""/>
          <p:cNvPicPr/>
          <p:nvPr/>
        </p:nvPicPr>
        <p:blipFill>
          <a:blip r:embed="rId2"/>
          <a:stretch/>
        </p:blipFill>
        <p:spPr>
          <a:xfrm>
            <a:off x="1109520" y="2061000"/>
            <a:ext cx="7018920" cy="3948120"/>
          </a:xfrm>
          <a:prstGeom prst="rect">
            <a:avLst/>
          </a:prstGeom>
          <a:ln>
            <a:noFill/>
          </a:ln>
        </p:spPr>
      </p:pic>
      <p:sp>
        <p:nvSpPr>
          <p:cNvPr id="157" name="TextShape 3"/>
          <p:cNvSpPr txBox="1"/>
          <p:nvPr/>
        </p:nvSpPr>
        <p:spPr>
          <a:xfrm>
            <a:off x="1835640" y="660600"/>
            <a:ext cx="5976360" cy="647640"/>
          </a:xfrm>
          <a:prstGeom prst="rect">
            <a:avLst/>
          </a:prstGeom>
          <a:noFill/>
          <a:ln>
            <a:noFill/>
          </a:ln>
        </p:spPr>
        <p:txBody>
          <a:bodyPr/>
          <a:p>
            <a:pPr marL="182880" algn="ctr">
              <a:lnSpc>
                <a:spcPct val="100000"/>
              </a:lnSpc>
            </a:pPr>
            <a:r>
              <a:rPr b="1" lang="it-IT" sz="2000" spc="-1" strike="noStrike">
                <a:solidFill>
                  <a:srgbClr val="000000"/>
                </a:solidFill>
                <a:uFill>
                  <a:solidFill>
                    <a:srgbClr val="ffffff"/>
                  </a:solidFill>
                </a:uFill>
                <a:latin typeface="Trebuchet MS"/>
              </a:rPr>
              <a:t>AMBIENTE &amp; SICUREZZA</a:t>
            </a:r>
            <a:endParaRPr/>
          </a:p>
        </p:txBody>
      </p:sp>
      <p:pic>
        <p:nvPicPr>
          <p:cNvPr id="158" name="Picture 2" descr=""/>
          <p:cNvPicPr/>
          <p:nvPr/>
        </p:nvPicPr>
        <p:blipFill>
          <a:blip r:embed="rId3"/>
          <a:stretch/>
        </p:blipFill>
        <p:spPr>
          <a:xfrm>
            <a:off x="1043640" y="3699360"/>
            <a:ext cx="4024080" cy="2309400"/>
          </a:xfrm>
          <a:prstGeom prst="rect">
            <a:avLst/>
          </a:prstGeom>
          <a:ln>
            <a:noFill/>
          </a:ln>
        </p:spPr>
      </p:pic>
      <p:sp>
        <p:nvSpPr>
          <p:cNvPr id="159" name="CustomShape 4"/>
          <p:cNvSpPr/>
          <p:nvPr/>
        </p:nvSpPr>
        <p:spPr>
          <a:xfrm>
            <a:off x="5068080" y="3429000"/>
            <a:ext cx="3896280" cy="3332520"/>
          </a:xfrm>
          <a:prstGeom prst="irregularSeal1">
            <a:avLst/>
          </a:prstGeom>
          <a:solidFill>
            <a:srgbClr val="ff0000"/>
          </a:solidFill>
          <a:ln>
            <a:solidFill>
              <a:srgbClr val="1e2e68"/>
            </a:solidFill>
            <a:round/>
          </a:ln>
        </p:spPr>
        <p:style>
          <a:lnRef idx="2">
            <a:schemeClr val="accent1">
              <a:shade val="50000"/>
            </a:schemeClr>
          </a:lnRef>
          <a:fillRef idx="1">
            <a:schemeClr val="accent1"/>
          </a:fillRef>
          <a:effectRef idx="0">
            <a:schemeClr val="accent1"/>
          </a:effectRef>
          <a:fontRef idx="minor"/>
        </p:style>
      </p:sp>
      <p:sp>
        <p:nvSpPr>
          <p:cNvPr id="160" name="CustomShape 5"/>
          <p:cNvSpPr/>
          <p:nvPr/>
        </p:nvSpPr>
        <p:spPr>
          <a:xfrm>
            <a:off x="5384160" y="4362120"/>
            <a:ext cx="3263760" cy="1307160"/>
          </a:xfrm>
          <a:prstGeom prst="rect">
            <a:avLst/>
          </a:prstGeom>
          <a:noFill/>
          <a:ln>
            <a:noFill/>
          </a:ln>
        </p:spPr>
        <p:style>
          <a:lnRef idx="0"/>
          <a:fillRef idx="0"/>
          <a:effectRef idx="0"/>
          <a:fontRef idx="minor"/>
        </p:style>
        <p:txBody>
          <a:bodyPr lIns="90000" rIns="90000" tIns="45000" bIns="45000"/>
          <a:p>
            <a:pPr algn="ctr">
              <a:lnSpc>
                <a:spcPct val="100000"/>
              </a:lnSpc>
            </a:pPr>
            <a:r>
              <a:rPr lang="it-IT" sz="1600" spc="-1" strike="noStrike">
                <a:solidFill>
                  <a:srgbClr val="000000"/>
                </a:solidFill>
                <a:uFill>
                  <a:solidFill>
                    <a:srgbClr val="ffffff"/>
                  </a:solidFill>
                </a:uFill>
                <a:latin typeface="Trebuchet MS"/>
              </a:rPr>
              <a:t>ABBANDONO SELVAGGIO </a:t>
            </a:r>
            <a:endParaRPr/>
          </a:p>
          <a:p>
            <a:pPr algn="ctr">
              <a:lnSpc>
                <a:spcPct val="100000"/>
              </a:lnSpc>
            </a:pPr>
            <a:r>
              <a:rPr lang="it-IT" sz="1600" spc="-1" strike="noStrike">
                <a:solidFill>
                  <a:srgbClr val="000000"/>
                </a:solidFill>
                <a:uFill>
                  <a:solidFill>
                    <a:srgbClr val="ffffff"/>
                  </a:solidFill>
                </a:uFill>
                <a:latin typeface="Trebuchet MS"/>
              </a:rPr>
              <a:t>DI RIFIUTI SPECIALI</a:t>
            </a:r>
            <a:endParaRPr/>
          </a:p>
          <a:p>
            <a:pPr algn="ctr">
              <a:lnSpc>
                <a:spcPct val="100000"/>
              </a:lnSpc>
            </a:pPr>
            <a:r>
              <a:rPr lang="it-IT" sz="1600" spc="-1" strike="noStrike">
                <a:solidFill>
                  <a:srgbClr val="000000"/>
                </a:solidFill>
                <a:uFill>
                  <a:solidFill>
                    <a:srgbClr val="ffffff"/>
                  </a:solidFill>
                </a:uFill>
                <a:latin typeface="Trebuchet MS"/>
              </a:rPr>
              <a:t>SUL SENTIERO!</a:t>
            </a:r>
            <a:endParaRPr/>
          </a:p>
          <a:p>
            <a:pPr algn="ctr">
              <a:lnSpc>
                <a:spcPct val="100000"/>
              </a:lnSpc>
            </a:pPr>
            <a:r>
              <a:rPr lang="it-IT" sz="1600" spc="-1" strike="noStrike">
                <a:solidFill>
                  <a:srgbClr val="000000"/>
                </a:solidFill>
                <a:uFill>
                  <a:solidFill>
                    <a:srgbClr val="ffffff"/>
                  </a:solidFill>
                </a:uFill>
                <a:latin typeface="Trebuchet MS"/>
              </a:rPr>
              <a:t>IL PERCORSO NON SEMPRE </a:t>
            </a:r>
            <a:endParaRPr/>
          </a:p>
          <a:p>
            <a:pPr algn="ctr">
              <a:lnSpc>
                <a:spcPct val="100000"/>
              </a:lnSpc>
            </a:pPr>
            <a:r>
              <a:rPr lang="it-IT" sz="1600" spc="-1" strike="noStrike">
                <a:solidFill>
                  <a:srgbClr val="000000"/>
                </a:solidFill>
                <a:uFill>
                  <a:solidFill>
                    <a:srgbClr val="ffffff"/>
                  </a:solidFill>
                </a:uFill>
                <a:latin typeface="Trebuchet MS"/>
              </a:rPr>
              <a:t>E’ GARANTITO!</a:t>
            </a:r>
            <a:endParaRPr/>
          </a:p>
        </p:txBody>
      </p:sp>
    </p:spTree>
  </p:cSld>
</p:sld>
</file>

<file path=ppt/slides/slide1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61" name="TextShape 1"/>
          <p:cNvSpPr txBox="1"/>
          <p:nvPr/>
        </p:nvSpPr>
        <p:spPr>
          <a:xfrm>
            <a:off x="1763640" y="189720"/>
            <a:ext cx="6840360" cy="881640"/>
          </a:xfrm>
          <a:prstGeom prst="rect">
            <a:avLst/>
          </a:prstGeom>
          <a:noFill/>
          <a:ln>
            <a:noFill/>
          </a:ln>
        </p:spPr>
        <p:txBody>
          <a:bodyPr/>
          <a:p>
            <a:pPr>
              <a:lnSpc>
                <a:spcPct val="100000"/>
              </a:lnSpc>
            </a:pPr>
            <a:r>
              <a:rPr lang="it-IT" sz="2200" spc="-1" strike="noStrike">
                <a:solidFill>
                  <a:srgbClr val="0070c0"/>
                </a:solidFill>
                <a:uFill>
                  <a:solidFill>
                    <a:srgbClr val="ffffff"/>
                  </a:solidFill>
                </a:uFill>
                <a:latin typeface="Trebuchet MS"/>
              </a:rPr>
              <a:t>COMITATO QUARTIERE ANNUNZIATA - GIULIANOVA</a:t>
            </a:r>
            <a:endParaRPr/>
          </a:p>
        </p:txBody>
      </p:sp>
      <p:pic>
        <p:nvPicPr>
          <p:cNvPr id="162" name="Picture 2" descr=""/>
          <p:cNvPicPr/>
          <p:nvPr/>
        </p:nvPicPr>
        <p:blipFill>
          <a:blip r:embed="rId1"/>
          <a:stretch/>
        </p:blipFill>
        <p:spPr>
          <a:xfrm>
            <a:off x="280080" y="188640"/>
            <a:ext cx="668160" cy="935640"/>
          </a:xfrm>
          <a:prstGeom prst="rect">
            <a:avLst/>
          </a:prstGeom>
          <a:ln>
            <a:noFill/>
          </a:ln>
        </p:spPr>
      </p:pic>
      <p:sp>
        <p:nvSpPr>
          <p:cNvPr id="163" name="CustomShape 2"/>
          <p:cNvSpPr/>
          <p:nvPr/>
        </p:nvSpPr>
        <p:spPr>
          <a:xfrm>
            <a:off x="467640" y="1149480"/>
            <a:ext cx="8136720" cy="838800"/>
          </a:xfrm>
          <a:prstGeom prst="rect">
            <a:avLst/>
          </a:prstGeom>
          <a:noFill/>
          <a:ln>
            <a:noFill/>
          </a:ln>
        </p:spPr>
        <p:style>
          <a:lnRef idx="0"/>
          <a:fillRef idx="0"/>
          <a:effectRef idx="0"/>
          <a:fontRef idx="minor"/>
        </p:style>
        <p:txBody>
          <a:bodyPr/>
          <a:p>
            <a:pPr algn="ctr">
              <a:lnSpc>
                <a:spcPct val="100000"/>
              </a:lnSpc>
            </a:pPr>
            <a:r>
              <a:rPr lang="it-IT" sz="2200" spc="-1" strike="noStrike">
                <a:solidFill>
                  <a:srgbClr val="212745"/>
                </a:solidFill>
                <a:uFill>
                  <a:solidFill>
                    <a:srgbClr val="ffffff"/>
                  </a:solidFill>
                </a:uFill>
                <a:latin typeface="Trebuchet MS"/>
              </a:rPr>
              <a:t>RICHIESTA INTERVENTO DI MANUTENZIONE ORDINARIA PONTE PEDONALE SUL TORDINO ALLE AUTORITA’ COMPETENTI</a:t>
            </a:r>
            <a:endParaRPr/>
          </a:p>
          <a:p>
            <a:pPr algn="ctr">
              <a:lnSpc>
                <a:spcPct val="150000"/>
              </a:lnSpc>
            </a:pPr>
            <a:endParaRPr/>
          </a:p>
        </p:txBody>
      </p:sp>
      <p:sp>
        <p:nvSpPr>
          <p:cNvPr id="164" name="TextShape 3"/>
          <p:cNvSpPr txBox="1"/>
          <p:nvPr/>
        </p:nvSpPr>
        <p:spPr>
          <a:xfrm>
            <a:off x="1835640" y="656640"/>
            <a:ext cx="5976360" cy="647640"/>
          </a:xfrm>
          <a:prstGeom prst="rect">
            <a:avLst/>
          </a:prstGeom>
          <a:noFill/>
          <a:ln>
            <a:noFill/>
          </a:ln>
        </p:spPr>
        <p:txBody>
          <a:bodyPr/>
          <a:p>
            <a:pPr marL="182880" algn="ctr">
              <a:lnSpc>
                <a:spcPct val="100000"/>
              </a:lnSpc>
            </a:pPr>
            <a:r>
              <a:rPr b="1" lang="it-IT" sz="2000" spc="-1" strike="noStrike">
                <a:solidFill>
                  <a:srgbClr val="000000"/>
                </a:solidFill>
                <a:uFill>
                  <a:solidFill>
                    <a:srgbClr val="ffffff"/>
                  </a:solidFill>
                </a:uFill>
                <a:latin typeface="Trebuchet MS"/>
              </a:rPr>
              <a:t>AMBIENTE &amp; SICUREZZA</a:t>
            </a:r>
            <a:endParaRPr/>
          </a:p>
        </p:txBody>
      </p:sp>
      <p:sp>
        <p:nvSpPr>
          <p:cNvPr id="165" name="CustomShape 4"/>
          <p:cNvSpPr/>
          <p:nvPr/>
        </p:nvSpPr>
        <p:spPr>
          <a:xfrm>
            <a:off x="23760" y="1989000"/>
            <a:ext cx="9052920" cy="2280600"/>
          </a:xfrm>
          <a:prstGeom prst="rect">
            <a:avLst/>
          </a:prstGeom>
          <a:solidFill>
            <a:srgbClr val="ff0000"/>
          </a:solidFill>
          <a:ln>
            <a:noFill/>
          </a:ln>
        </p:spPr>
        <p:style>
          <a:lnRef idx="0"/>
          <a:fillRef idx="0"/>
          <a:effectRef idx="0"/>
          <a:fontRef idx="minor"/>
        </p:style>
        <p:txBody>
          <a:bodyPr lIns="90000" rIns="90000" tIns="45000" bIns="45000"/>
          <a:p>
            <a:pPr algn="just">
              <a:lnSpc>
                <a:spcPct val="100000"/>
              </a:lnSpc>
            </a:pPr>
            <a:r>
              <a:rPr lang="it-IT" sz="1600" spc="-1" strike="noStrike">
                <a:solidFill>
                  <a:srgbClr val="000000"/>
                </a:solidFill>
                <a:uFill>
                  <a:solidFill>
                    <a:srgbClr val="ffffff"/>
                  </a:solidFill>
                </a:uFill>
                <a:latin typeface="Trebuchet MS"/>
              </a:rPr>
              <a:t>IL PONTE PEDONALE SUL TORDINO E’, SEMPRE PIU’, TEATRO DI PELLEGRINAGGIO PER TUTTI QUEI I CITTADINI, GIULIESI E NON, CHE VOGLIONO GODERE DELL’INCREDIBILE PAESAGGIO FAUNISTICO CHE LA FOCE OFFRE AI VISITATORI.</a:t>
            </a:r>
            <a:endParaRPr/>
          </a:p>
          <a:p>
            <a:pPr algn="just">
              <a:lnSpc>
                <a:spcPct val="100000"/>
              </a:lnSpc>
            </a:pPr>
            <a:r>
              <a:rPr lang="it-IT" sz="1600" spc="-1" strike="noStrike">
                <a:solidFill>
                  <a:srgbClr val="000000"/>
                </a:solidFill>
                <a:uFill>
                  <a:solidFill>
                    <a:srgbClr val="ffffff"/>
                  </a:solidFill>
                </a:uFill>
                <a:latin typeface="Trebuchet MS"/>
              </a:rPr>
              <a:t>IL COMITATO USCENTE, AL FINE DI VALORIZZARE QUESTA ZONA DEL QUARTIERE, SI E’ PIU’ VOLTE PRODIGATO (CON SUCCESSO) NELL’ORGANIZZAZIONE DI GIORNATE GOLIARDICHE.</a:t>
            </a:r>
            <a:endParaRPr/>
          </a:p>
          <a:p>
            <a:pPr algn="just">
              <a:lnSpc>
                <a:spcPct val="100000"/>
              </a:lnSpc>
            </a:pPr>
            <a:r>
              <a:rPr lang="it-IT" sz="1600" spc="-1" strike="noStrike">
                <a:solidFill>
                  <a:srgbClr val="000000"/>
                </a:solidFill>
                <a:uFill>
                  <a:solidFill>
                    <a:srgbClr val="ffffff"/>
                  </a:solidFill>
                </a:uFill>
                <a:latin typeface="Trebuchet MS"/>
              </a:rPr>
              <a:t>L’ENTUSIAMO E’ STATO PALPABILE MA LE PESSIME CONDIZIONI DEL PONTE, DOVUTE ALLA SUA SCARSA MANUTENZIONE, SPESSO HANNO LASCIATO L’AMARO IN BOCCA.</a:t>
            </a:r>
            <a:endParaRPr/>
          </a:p>
          <a:p>
            <a:pPr algn="just">
              <a:lnSpc>
                <a:spcPct val="100000"/>
              </a:lnSpc>
            </a:pPr>
            <a:r>
              <a:rPr lang="it-IT" sz="1600" spc="-1" strike="noStrike">
                <a:solidFill>
                  <a:srgbClr val="000000"/>
                </a:solidFill>
                <a:uFill>
                  <a:solidFill>
                    <a:srgbClr val="ffffff"/>
                  </a:solidFill>
                </a:uFill>
                <a:latin typeface="Trebuchet MS"/>
              </a:rPr>
              <a:t>E’ NECESSARIO, PERTANTO, CHE L’AMMONISTRAZIONE COMUNALE SI FACCIA PROMOTRICE CON CHI DI COMPETENZA AFFINCHE’ LA STRUTTURA NON VENGA ABBANDONATA AL PROPRIO DESTINO.</a:t>
            </a:r>
            <a:endParaRPr/>
          </a:p>
        </p:txBody>
      </p:sp>
      <p:pic>
        <p:nvPicPr>
          <p:cNvPr id="166" name="Picture 2" descr=""/>
          <p:cNvPicPr/>
          <p:nvPr/>
        </p:nvPicPr>
        <p:blipFill>
          <a:blip r:embed="rId2"/>
          <a:stretch/>
        </p:blipFill>
        <p:spPr>
          <a:xfrm>
            <a:off x="23760" y="4607640"/>
            <a:ext cx="2977560" cy="2233080"/>
          </a:xfrm>
          <a:prstGeom prst="rect">
            <a:avLst/>
          </a:prstGeom>
          <a:ln>
            <a:noFill/>
          </a:ln>
        </p:spPr>
      </p:pic>
      <p:pic>
        <p:nvPicPr>
          <p:cNvPr id="167" name="Picture 3" descr=""/>
          <p:cNvPicPr/>
          <p:nvPr/>
        </p:nvPicPr>
        <p:blipFill>
          <a:blip r:embed="rId3"/>
          <a:stretch/>
        </p:blipFill>
        <p:spPr>
          <a:xfrm>
            <a:off x="6084000" y="4607640"/>
            <a:ext cx="2977560" cy="2233080"/>
          </a:xfrm>
          <a:prstGeom prst="rect">
            <a:avLst/>
          </a:prstGeom>
          <a:ln>
            <a:noFill/>
          </a:ln>
        </p:spPr>
      </p:pic>
      <p:pic>
        <p:nvPicPr>
          <p:cNvPr id="168" name="Picture 4" descr=""/>
          <p:cNvPicPr/>
          <p:nvPr/>
        </p:nvPicPr>
        <p:blipFill>
          <a:blip r:embed="rId4"/>
          <a:stretch/>
        </p:blipFill>
        <p:spPr>
          <a:xfrm>
            <a:off x="3051360" y="4607640"/>
            <a:ext cx="2987640" cy="2238480"/>
          </a:xfrm>
          <a:prstGeom prst="rect">
            <a:avLst/>
          </a:prstGeom>
          <a:ln>
            <a:noFill/>
          </a:ln>
        </p:spPr>
      </p:pic>
    </p:spTree>
  </p:cSld>
</p:sld>
</file>

<file path=ppt/slides/slide1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69" name="TextShape 1"/>
          <p:cNvSpPr txBox="1"/>
          <p:nvPr/>
        </p:nvSpPr>
        <p:spPr>
          <a:xfrm>
            <a:off x="1763640" y="189720"/>
            <a:ext cx="6840360" cy="881640"/>
          </a:xfrm>
          <a:prstGeom prst="rect">
            <a:avLst/>
          </a:prstGeom>
          <a:noFill/>
          <a:ln>
            <a:noFill/>
          </a:ln>
        </p:spPr>
        <p:txBody>
          <a:bodyPr/>
          <a:p>
            <a:pPr>
              <a:lnSpc>
                <a:spcPct val="100000"/>
              </a:lnSpc>
            </a:pPr>
            <a:r>
              <a:rPr lang="it-IT" sz="2200" spc="-1" strike="noStrike">
                <a:solidFill>
                  <a:srgbClr val="0070c0"/>
                </a:solidFill>
                <a:uFill>
                  <a:solidFill>
                    <a:srgbClr val="ffffff"/>
                  </a:solidFill>
                </a:uFill>
                <a:latin typeface="Trebuchet MS"/>
              </a:rPr>
              <a:t>COMITATO QUARTIERE ANNUNZIATA - GIULIANOVA</a:t>
            </a:r>
            <a:endParaRPr/>
          </a:p>
        </p:txBody>
      </p:sp>
      <p:pic>
        <p:nvPicPr>
          <p:cNvPr id="170" name="Picture 2" descr=""/>
          <p:cNvPicPr/>
          <p:nvPr/>
        </p:nvPicPr>
        <p:blipFill>
          <a:blip r:embed="rId1"/>
          <a:stretch/>
        </p:blipFill>
        <p:spPr>
          <a:xfrm>
            <a:off x="280080" y="188640"/>
            <a:ext cx="668160" cy="935640"/>
          </a:xfrm>
          <a:prstGeom prst="rect">
            <a:avLst/>
          </a:prstGeom>
          <a:ln>
            <a:noFill/>
          </a:ln>
        </p:spPr>
      </p:pic>
      <p:sp>
        <p:nvSpPr>
          <p:cNvPr id="171" name="CustomShape 2"/>
          <p:cNvSpPr/>
          <p:nvPr/>
        </p:nvSpPr>
        <p:spPr>
          <a:xfrm>
            <a:off x="943200" y="1787400"/>
            <a:ext cx="7367400" cy="3528000"/>
          </a:xfrm>
          <a:prstGeom prst="rect">
            <a:avLst/>
          </a:prstGeom>
          <a:noFill/>
          <a:ln>
            <a:noFill/>
          </a:ln>
        </p:spPr>
        <p:style>
          <a:lnRef idx="0"/>
          <a:fillRef idx="0"/>
          <a:effectRef idx="0"/>
          <a:fontRef idx="minor"/>
        </p:style>
        <p:txBody>
          <a:bodyPr/>
          <a:p>
            <a:pPr algn="just">
              <a:lnSpc>
                <a:spcPct val="150000"/>
              </a:lnSpc>
            </a:pPr>
            <a:r>
              <a:rPr b="1" lang="it-IT" sz="2000" spc="-1" strike="noStrike">
                <a:solidFill>
                  <a:srgbClr val="212745"/>
                </a:solidFill>
                <a:uFill>
                  <a:solidFill>
                    <a:srgbClr val="ffffff"/>
                  </a:solidFill>
                </a:uFill>
                <a:latin typeface="Trebuchet MS"/>
              </a:rPr>
              <a:t>AMBIENTE</a:t>
            </a:r>
            <a:r>
              <a:rPr lang="it-IT" sz="2000" spc="-1" strike="noStrike">
                <a:solidFill>
                  <a:srgbClr val="212745"/>
                </a:solidFill>
                <a:uFill>
                  <a:solidFill>
                    <a:srgbClr val="ffffff"/>
                  </a:solidFill>
                </a:uFill>
                <a:latin typeface="Trebuchet MS"/>
              </a:rPr>
              <a:t>, QUALI LE PROPOSTE?</a:t>
            </a:r>
            <a:endParaRPr/>
          </a:p>
          <a:p>
            <a:pPr marL="343080" indent="-342720" algn="just">
              <a:lnSpc>
                <a:spcPct val="150000"/>
              </a:lnSpc>
              <a:buClr>
                <a:srgbClr val="c3260c"/>
              </a:buClr>
              <a:buSzPct val="130000"/>
              <a:buFont typeface="Arial"/>
              <a:buChar char="•"/>
            </a:pPr>
            <a:r>
              <a:rPr lang="it-IT" sz="2000" spc="-1" strike="noStrike">
                <a:solidFill>
                  <a:srgbClr val="212745"/>
                </a:solidFill>
                <a:uFill>
                  <a:solidFill>
                    <a:srgbClr val="ffffff"/>
                  </a:solidFill>
                </a:uFill>
                <a:latin typeface="Trebuchet MS"/>
              </a:rPr>
              <a:t>VERIFICA ESISTENZA PIANO DI CONTROLLO QUALITA’ RELATIVO AL SERVIZIO DI PULIZIA URBANA (IN APPALTO ECO.TE.DI.) </a:t>
            </a:r>
            <a:endParaRPr/>
          </a:p>
          <a:p>
            <a:pPr marL="343080" indent="-342720" algn="just">
              <a:lnSpc>
                <a:spcPct val="150000"/>
              </a:lnSpc>
              <a:buClr>
                <a:srgbClr val="c3260c"/>
              </a:buClr>
              <a:buSzPct val="130000"/>
              <a:buFont typeface="Arial"/>
              <a:buChar char="•"/>
            </a:pPr>
            <a:r>
              <a:rPr lang="it-IT" sz="2000" spc="-1" strike="noStrike">
                <a:solidFill>
                  <a:srgbClr val="212745"/>
                </a:solidFill>
                <a:uFill>
                  <a:solidFill>
                    <a:srgbClr val="ffffff"/>
                  </a:solidFill>
                </a:uFill>
                <a:latin typeface="Trebuchet MS"/>
              </a:rPr>
              <a:t>RIPRISTINO E INCREMENTO DEI CESTINI DI RACCOLTA</a:t>
            </a:r>
            <a:endParaRPr/>
          </a:p>
          <a:p>
            <a:pPr marL="343080" indent="-342720" algn="just">
              <a:lnSpc>
                <a:spcPct val="150000"/>
              </a:lnSpc>
              <a:buClr>
                <a:srgbClr val="c3260c"/>
              </a:buClr>
              <a:buSzPct val="130000"/>
              <a:buFont typeface="Arial"/>
              <a:buChar char="•"/>
            </a:pPr>
            <a:r>
              <a:rPr lang="it-IT" sz="2000" spc="-1" strike="noStrike">
                <a:solidFill>
                  <a:srgbClr val="212745"/>
                </a:solidFill>
                <a:uFill>
                  <a:solidFill>
                    <a:srgbClr val="ffffff"/>
                  </a:solidFill>
                </a:uFill>
                <a:latin typeface="Trebuchet MS"/>
              </a:rPr>
              <a:t>COMPLETAMENTO LAVORI DI REALIZZAZIONE PARCO ANNUNZIATA CON BONIFICA E RIQUALFICAZIONE ZONA EX DEPURATORE</a:t>
            </a:r>
            <a:endParaRPr/>
          </a:p>
          <a:p>
            <a:pPr algn="just">
              <a:lnSpc>
                <a:spcPct val="150000"/>
              </a:lnSpc>
            </a:pPr>
            <a:endParaRPr/>
          </a:p>
        </p:txBody>
      </p:sp>
      <p:sp>
        <p:nvSpPr>
          <p:cNvPr id="172" name="TextShape 3"/>
          <p:cNvSpPr txBox="1"/>
          <p:nvPr/>
        </p:nvSpPr>
        <p:spPr>
          <a:xfrm>
            <a:off x="1835640" y="656640"/>
            <a:ext cx="5976360" cy="647640"/>
          </a:xfrm>
          <a:prstGeom prst="rect">
            <a:avLst/>
          </a:prstGeom>
          <a:noFill/>
          <a:ln>
            <a:noFill/>
          </a:ln>
        </p:spPr>
        <p:txBody>
          <a:bodyPr/>
          <a:p>
            <a:pPr marL="182880" algn="ctr">
              <a:lnSpc>
                <a:spcPct val="100000"/>
              </a:lnSpc>
            </a:pPr>
            <a:r>
              <a:rPr b="1" lang="it-IT" sz="2000" spc="-1" strike="noStrike">
                <a:solidFill>
                  <a:srgbClr val="000000"/>
                </a:solidFill>
                <a:uFill>
                  <a:solidFill>
                    <a:srgbClr val="ffffff"/>
                  </a:solidFill>
                </a:uFill>
                <a:latin typeface="Trebuchet MS"/>
              </a:rPr>
              <a:t>AMBIENTE &amp; SICUREZZA</a:t>
            </a:r>
            <a:endParaRPr/>
          </a:p>
        </p:txBody>
      </p:sp>
      <p:pic>
        <p:nvPicPr>
          <p:cNvPr id="173" name="Picture 2" descr=""/>
          <p:cNvPicPr/>
          <p:nvPr/>
        </p:nvPicPr>
        <p:blipFill>
          <a:blip r:embed="rId2"/>
          <a:stretch/>
        </p:blipFill>
        <p:spPr>
          <a:xfrm>
            <a:off x="6948360" y="980640"/>
            <a:ext cx="1834920" cy="1572840"/>
          </a:xfrm>
          <a:prstGeom prst="rect">
            <a:avLst/>
          </a:prstGeom>
          <a:ln>
            <a:noFill/>
          </a:ln>
        </p:spPr>
      </p:pic>
    </p:spTree>
  </p:cSld>
</p:sld>
</file>

<file path=ppt/slides/slide1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74" name="TextShape 1"/>
          <p:cNvSpPr txBox="1"/>
          <p:nvPr/>
        </p:nvSpPr>
        <p:spPr>
          <a:xfrm>
            <a:off x="1763640" y="189720"/>
            <a:ext cx="6840360" cy="881640"/>
          </a:xfrm>
          <a:prstGeom prst="rect">
            <a:avLst/>
          </a:prstGeom>
          <a:noFill/>
          <a:ln>
            <a:noFill/>
          </a:ln>
        </p:spPr>
        <p:txBody>
          <a:bodyPr/>
          <a:p>
            <a:pPr>
              <a:lnSpc>
                <a:spcPct val="100000"/>
              </a:lnSpc>
            </a:pPr>
            <a:r>
              <a:rPr lang="it-IT" sz="2200" spc="-1" strike="noStrike">
                <a:solidFill>
                  <a:srgbClr val="0070c0"/>
                </a:solidFill>
                <a:uFill>
                  <a:solidFill>
                    <a:srgbClr val="ffffff"/>
                  </a:solidFill>
                </a:uFill>
                <a:latin typeface="Trebuchet MS"/>
              </a:rPr>
              <a:t>COMITATO QUARTIERE ANNUNZIATA - GIULIANOVA</a:t>
            </a:r>
            <a:endParaRPr/>
          </a:p>
        </p:txBody>
      </p:sp>
      <p:pic>
        <p:nvPicPr>
          <p:cNvPr id="175" name="Picture 2" descr=""/>
          <p:cNvPicPr/>
          <p:nvPr/>
        </p:nvPicPr>
        <p:blipFill>
          <a:blip r:embed="rId1"/>
          <a:stretch/>
        </p:blipFill>
        <p:spPr>
          <a:xfrm>
            <a:off x="280080" y="188640"/>
            <a:ext cx="668160" cy="935640"/>
          </a:xfrm>
          <a:prstGeom prst="rect">
            <a:avLst/>
          </a:prstGeom>
          <a:ln>
            <a:noFill/>
          </a:ln>
        </p:spPr>
      </p:pic>
      <p:sp>
        <p:nvSpPr>
          <p:cNvPr id="176" name="CustomShape 2"/>
          <p:cNvSpPr/>
          <p:nvPr/>
        </p:nvSpPr>
        <p:spPr>
          <a:xfrm>
            <a:off x="947880" y="1795680"/>
            <a:ext cx="7367400" cy="3528000"/>
          </a:xfrm>
          <a:prstGeom prst="rect">
            <a:avLst/>
          </a:prstGeom>
          <a:noFill/>
          <a:ln>
            <a:noFill/>
          </a:ln>
        </p:spPr>
        <p:style>
          <a:lnRef idx="0"/>
          <a:fillRef idx="0"/>
          <a:effectRef idx="0"/>
          <a:fontRef idx="minor"/>
        </p:style>
        <p:txBody>
          <a:bodyPr/>
          <a:p>
            <a:pPr algn="just">
              <a:lnSpc>
                <a:spcPct val="150000"/>
              </a:lnSpc>
            </a:pPr>
            <a:r>
              <a:rPr b="1" lang="it-IT" sz="2000" spc="-1" strike="noStrike">
                <a:solidFill>
                  <a:srgbClr val="212745"/>
                </a:solidFill>
                <a:uFill>
                  <a:solidFill>
                    <a:srgbClr val="ffffff"/>
                  </a:solidFill>
                </a:uFill>
                <a:latin typeface="Trebuchet MS"/>
              </a:rPr>
              <a:t>AMBIENTE</a:t>
            </a:r>
            <a:r>
              <a:rPr lang="it-IT" sz="2000" spc="-1" strike="noStrike">
                <a:solidFill>
                  <a:srgbClr val="212745"/>
                </a:solidFill>
                <a:uFill>
                  <a:solidFill>
                    <a:srgbClr val="ffffff"/>
                  </a:solidFill>
                </a:uFill>
                <a:latin typeface="Trebuchet MS"/>
              </a:rPr>
              <a:t>, QUALI PROPOSTE?</a:t>
            </a:r>
            <a:endParaRPr/>
          </a:p>
          <a:p>
            <a:pPr marL="343080" indent="-342720" algn="just">
              <a:lnSpc>
                <a:spcPct val="150000"/>
              </a:lnSpc>
              <a:buClr>
                <a:srgbClr val="c3260c"/>
              </a:buClr>
              <a:buSzPct val="130000"/>
              <a:buFont typeface="Arial"/>
              <a:buChar char="•"/>
            </a:pPr>
            <a:r>
              <a:rPr lang="it-IT" sz="2000" spc="-1" strike="noStrike">
                <a:solidFill>
                  <a:srgbClr val="212745"/>
                </a:solidFill>
                <a:uFill>
                  <a:solidFill>
                    <a:srgbClr val="ffffff"/>
                  </a:solidFill>
                </a:uFill>
                <a:latin typeface="Trebuchet MS"/>
              </a:rPr>
              <a:t>STESURA DI UN PIANO DI MANUTENZIONE PROGRAMMATA DELL’ALVEO DEL TORDINO E DEI SENTIERI A TUTELA DELLA FAUNA PRESENTE E DEI VISITATORI STESSI (PEDONI E CICLISTI)</a:t>
            </a:r>
            <a:endParaRPr/>
          </a:p>
          <a:p>
            <a:pPr marL="343080" indent="-342720" algn="just">
              <a:lnSpc>
                <a:spcPct val="150000"/>
              </a:lnSpc>
              <a:buClr>
                <a:srgbClr val="c3260c"/>
              </a:buClr>
              <a:buSzPct val="130000"/>
              <a:buFont typeface="Arial"/>
              <a:buChar char="•"/>
            </a:pPr>
            <a:r>
              <a:rPr lang="it-IT" sz="2000" spc="-1" strike="noStrike">
                <a:solidFill>
                  <a:srgbClr val="212745"/>
                </a:solidFill>
                <a:uFill>
                  <a:solidFill>
                    <a:srgbClr val="ffffff"/>
                  </a:solidFill>
                </a:uFill>
                <a:latin typeface="Trebuchet MS"/>
              </a:rPr>
              <a:t>RICHIESTA DI UN PROGRAMMA DI MANUTENZIONE PERIODICA DEL PONTE PEDONALE SUL TORDINO</a:t>
            </a:r>
            <a:endParaRPr/>
          </a:p>
          <a:p>
            <a:pPr algn="just">
              <a:lnSpc>
                <a:spcPct val="150000"/>
              </a:lnSpc>
            </a:pPr>
            <a:endParaRPr/>
          </a:p>
        </p:txBody>
      </p:sp>
      <p:sp>
        <p:nvSpPr>
          <p:cNvPr id="177" name="TextShape 3"/>
          <p:cNvSpPr txBox="1"/>
          <p:nvPr/>
        </p:nvSpPr>
        <p:spPr>
          <a:xfrm>
            <a:off x="1835640" y="656640"/>
            <a:ext cx="5976360" cy="647640"/>
          </a:xfrm>
          <a:prstGeom prst="rect">
            <a:avLst/>
          </a:prstGeom>
          <a:noFill/>
          <a:ln>
            <a:noFill/>
          </a:ln>
        </p:spPr>
        <p:txBody>
          <a:bodyPr/>
          <a:p>
            <a:pPr marL="182880" algn="ctr">
              <a:lnSpc>
                <a:spcPct val="100000"/>
              </a:lnSpc>
            </a:pPr>
            <a:r>
              <a:rPr b="1" lang="it-IT" sz="2000" spc="-1" strike="noStrike">
                <a:solidFill>
                  <a:srgbClr val="000000"/>
                </a:solidFill>
                <a:uFill>
                  <a:solidFill>
                    <a:srgbClr val="ffffff"/>
                  </a:solidFill>
                </a:uFill>
                <a:latin typeface="Trebuchet MS"/>
              </a:rPr>
              <a:t>AMBIENTE &amp; SICUREZZA</a:t>
            </a:r>
            <a:endParaRPr/>
          </a:p>
        </p:txBody>
      </p:sp>
      <p:pic>
        <p:nvPicPr>
          <p:cNvPr id="178" name="Picture 2" descr=""/>
          <p:cNvPicPr/>
          <p:nvPr/>
        </p:nvPicPr>
        <p:blipFill>
          <a:blip r:embed="rId2"/>
          <a:stretch/>
        </p:blipFill>
        <p:spPr>
          <a:xfrm>
            <a:off x="6948360" y="980640"/>
            <a:ext cx="1834920" cy="1572840"/>
          </a:xfrm>
          <a:prstGeom prst="rect">
            <a:avLst/>
          </a:prstGeom>
          <a:ln>
            <a:noFill/>
          </a:ln>
        </p:spPr>
      </p:pic>
    </p:spTree>
  </p:cSld>
</p:sld>
</file>

<file path=ppt/slides/slide1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79" name="TextShape 1"/>
          <p:cNvSpPr txBox="1"/>
          <p:nvPr/>
        </p:nvSpPr>
        <p:spPr>
          <a:xfrm>
            <a:off x="1763640" y="189720"/>
            <a:ext cx="6840360" cy="881640"/>
          </a:xfrm>
          <a:prstGeom prst="rect">
            <a:avLst/>
          </a:prstGeom>
          <a:noFill/>
          <a:ln>
            <a:noFill/>
          </a:ln>
        </p:spPr>
        <p:txBody>
          <a:bodyPr/>
          <a:p>
            <a:pPr>
              <a:lnSpc>
                <a:spcPct val="100000"/>
              </a:lnSpc>
            </a:pPr>
            <a:r>
              <a:rPr lang="it-IT" sz="2200" spc="-1" strike="noStrike">
                <a:solidFill>
                  <a:srgbClr val="0070c0"/>
                </a:solidFill>
                <a:uFill>
                  <a:solidFill>
                    <a:srgbClr val="ffffff"/>
                  </a:solidFill>
                </a:uFill>
                <a:latin typeface="Trebuchet MS"/>
              </a:rPr>
              <a:t>COMITATO QUARTIERE ANNUNZIATA - GIULIANOVA</a:t>
            </a:r>
            <a:endParaRPr/>
          </a:p>
        </p:txBody>
      </p:sp>
      <p:pic>
        <p:nvPicPr>
          <p:cNvPr id="180" name="Picture 2" descr=""/>
          <p:cNvPicPr/>
          <p:nvPr/>
        </p:nvPicPr>
        <p:blipFill>
          <a:blip r:embed="rId1"/>
          <a:stretch/>
        </p:blipFill>
        <p:spPr>
          <a:xfrm>
            <a:off x="280080" y="188640"/>
            <a:ext cx="668160" cy="935640"/>
          </a:xfrm>
          <a:prstGeom prst="rect">
            <a:avLst/>
          </a:prstGeom>
          <a:ln>
            <a:noFill/>
          </a:ln>
        </p:spPr>
      </p:pic>
      <p:sp>
        <p:nvSpPr>
          <p:cNvPr id="181" name="CustomShape 2"/>
          <p:cNvSpPr/>
          <p:nvPr/>
        </p:nvSpPr>
        <p:spPr>
          <a:xfrm>
            <a:off x="280080" y="1135440"/>
            <a:ext cx="8611920" cy="3528000"/>
          </a:xfrm>
          <a:prstGeom prst="rect">
            <a:avLst/>
          </a:prstGeom>
          <a:noFill/>
          <a:ln>
            <a:noFill/>
          </a:ln>
        </p:spPr>
        <p:style>
          <a:lnRef idx="0"/>
          <a:fillRef idx="0"/>
          <a:effectRef idx="0"/>
          <a:fontRef idx="minor"/>
        </p:style>
        <p:txBody>
          <a:bodyPr/>
          <a:p>
            <a:pPr algn="ctr">
              <a:lnSpc>
                <a:spcPct val="100000"/>
              </a:lnSpc>
            </a:pPr>
            <a:r>
              <a:rPr b="1" lang="it-IT" sz="2200" spc="-1" strike="noStrike">
                <a:solidFill>
                  <a:srgbClr val="212745"/>
                </a:solidFill>
                <a:uFill>
                  <a:solidFill>
                    <a:srgbClr val="ffffff"/>
                  </a:solidFill>
                </a:uFill>
                <a:latin typeface="Trebuchet MS"/>
              </a:rPr>
              <a:t>SICUREZZA</a:t>
            </a:r>
            <a:r>
              <a:rPr lang="it-IT" sz="2200" spc="-1" strike="noStrike">
                <a:solidFill>
                  <a:srgbClr val="212745"/>
                </a:solidFill>
                <a:uFill>
                  <a:solidFill>
                    <a:srgbClr val="ffffff"/>
                  </a:solidFill>
                </a:uFill>
                <a:latin typeface="Trebuchet MS"/>
              </a:rPr>
              <a:t> – INGRESSO SCUOLE MEDIE</a:t>
            </a:r>
            <a:endParaRPr/>
          </a:p>
          <a:p>
            <a:pPr algn="ctr">
              <a:lnSpc>
                <a:spcPct val="100000"/>
              </a:lnSpc>
            </a:pPr>
            <a:r>
              <a:rPr lang="it-IT" sz="2200" spc="-1" strike="noStrike">
                <a:solidFill>
                  <a:srgbClr val="212745"/>
                </a:solidFill>
                <a:uFill>
                  <a:solidFill>
                    <a:srgbClr val="ffffff"/>
                  </a:solidFill>
                </a:uFill>
                <a:latin typeface="Trebuchet MS"/>
              </a:rPr>
              <a:t>(SIRINGHE USATE ABBANDONATE DI FRONTE ALL’INGRESSO)</a:t>
            </a:r>
            <a:endParaRPr/>
          </a:p>
        </p:txBody>
      </p:sp>
      <p:pic>
        <p:nvPicPr>
          <p:cNvPr id="182" name="Picture 2" descr=""/>
          <p:cNvPicPr/>
          <p:nvPr/>
        </p:nvPicPr>
        <p:blipFill>
          <a:blip r:embed="rId2"/>
          <a:stretch/>
        </p:blipFill>
        <p:spPr>
          <a:xfrm rot="20658000">
            <a:off x="1616400" y="2201040"/>
            <a:ext cx="1949760" cy="3466440"/>
          </a:xfrm>
          <a:prstGeom prst="rect">
            <a:avLst/>
          </a:prstGeom>
          <a:ln>
            <a:noFill/>
          </a:ln>
        </p:spPr>
      </p:pic>
      <p:pic>
        <p:nvPicPr>
          <p:cNvPr id="183" name="Picture 3" descr=""/>
          <p:cNvPicPr/>
          <p:nvPr/>
        </p:nvPicPr>
        <p:blipFill>
          <a:blip r:embed="rId3"/>
          <a:stretch/>
        </p:blipFill>
        <p:spPr>
          <a:xfrm rot="742200">
            <a:off x="4772160" y="2373840"/>
            <a:ext cx="3931200" cy="2950560"/>
          </a:xfrm>
          <a:prstGeom prst="rect">
            <a:avLst/>
          </a:prstGeom>
          <a:ln>
            <a:noFill/>
          </a:ln>
        </p:spPr>
      </p:pic>
      <p:sp>
        <p:nvSpPr>
          <p:cNvPr id="184" name="CustomShape 3"/>
          <p:cNvSpPr/>
          <p:nvPr/>
        </p:nvSpPr>
        <p:spPr>
          <a:xfrm>
            <a:off x="1979640" y="4509000"/>
            <a:ext cx="1223640" cy="1272240"/>
          </a:xfrm>
          <a:prstGeom prst="ellipse">
            <a:avLst/>
          </a:prstGeom>
          <a:noFill/>
          <a:ln w="34920">
            <a:solidFill>
              <a:srgbClr val="ff0000"/>
            </a:solidFill>
            <a:round/>
          </a:ln>
        </p:spPr>
        <p:style>
          <a:lnRef idx="2">
            <a:schemeClr val="accent1">
              <a:shade val="50000"/>
            </a:schemeClr>
          </a:lnRef>
          <a:fillRef idx="1">
            <a:schemeClr val="accent1"/>
          </a:fillRef>
          <a:effectRef idx="0">
            <a:schemeClr val="accent1"/>
          </a:effectRef>
          <a:fontRef idx="minor"/>
        </p:style>
      </p:sp>
      <p:pic>
        <p:nvPicPr>
          <p:cNvPr id="185" name="Picture 4" descr=""/>
          <p:cNvPicPr/>
          <p:nvPr/>
        </p:nvPicPr>
        <p:blipFill>
          <a:blip r:embed="rId4"/>
          <a:stretch/>
        </p:blipFill>
        <p:spPr>
          <a:xfrm>
            <a:off x="4853520" y="2346840"/>
            <a:ext cx="2906280" cy="3004920"/>
          </a:xfrm>
          <a:prstGeom prst="rect">
            <a:avLst/>
          </a:prstGeom>
          <a:ln w="9360">
            <a:solidFill>
              <a:schemeClr val="tx1"/>
            </a:solidFill>
            <a:miter/>
          </a:ln>
        </p:spPr>
      </p:pic>
      <p:sp>
        <p:nvSpPr>
          <p:cNvPr id="186" name="Line 4"/>
          <p:cNvSpPr/>
          <p:nvPr/>
        </p:nvSpPr>
        <p:spPr>
          <a:xfrm flipV="1">
            <a:off x="3203640" y="3849120"/>
            <a:ext cx="1649880" cy="1091880"/>
          </a:xfrm>
          <a:prstGeom prst="line">
            <a:avLst/>
          </a:prstGeom>
          <a:ln w="34920">
            <a:solidFill>
              <a:srgbClr val="ff0000"/>
            </a:solidFill>
            <a:round/>
          </a:ln>
        </p:spPr>
        <p:style>
          <a:lnRef idx="1">
            <a:schemeClr val="accent1"/>
          </a:lnRef>
          <a:fillRef idx="0">
            <a:schemeClr val="accent1"/>
          </a:fillRef>
          <a:effectRef idx="0">
            <a:schemeClr val="accent1"/>
          </a:effectRef>
          <a:fontRef idx="minor"/>
        </p:style>
      </p:sp>
      <p:sp>
        <p:nvSpPr>
          <p:cNvPr id="187" name="TextShape 5"/>
          <p:cNvSpPr txBox="1"/>
          <p:nvPr/>
        </p:nvSpPr>
        <p:spPr>
          <a:xfrm>
            <a:off x="1835640" y="656640"/>
            <a:ext cx="5976360" cy="647640"/>
          </a:xfrm>
          <a:prstGeom prst="rect">
            <a:avLst/>
          </a:prstGeom>
          <a:noFill/>
          <a:ln>
            <a:noFill/>
          </a:ln>
        </p:spPr>
        <p:txBody>
          <a:bodyPr/>
          <a:p>
            <a:pPr marL="182880" algn="ctr">
              <a:lnSpc>
                <a:spcPct val="100000"/>
              </a:lnSpc>
            </a:pPr>
            <a:r>
              <a:rPr b="1" lang="it-IT" sz="2000" spc="-1" strike="noStrike">
                <a:solidFill>
                  <a:srgbClr val="000000"/>
                </a:solidFill>
                <a:uFill>
                  <a:solidFill>
                    <a:srgbClr val="ffffff"/>
                  </a:solidFill>
                </a:uFill>
                <a:latin typeface="Trebuchet MS"/>
              </a:rPr>
              <a:t>AMBIENTE &amp; SICUREZZA</a:t>
            </a:r>
            <a:endParaRPr/>
          </a:p>
        </p:txBody>
      </p:sp>
      <p:pic>
        <p:nvPicPr>
          <p:cNvPr id="188" name="Picture 5" descr=""/>
          <p:cNvPicPr/>
          <p:nvPr/>
        </p:nvPicPr>
        <p:blipFill>
          <a:blip r:embed="rId5"/>
          <a:stretch/>
        </p:blipFill>
        <p:spPr>
          <a:xfrm rot="20959200">
            <a:off x="370080" y="4488120"/>
            <a:ext cx="1102680" cy="1073160"/>
          </a:xfrm>
          <a:prstGeom prst="rect">
            <a:avLst/>
          </a:prstGeom>
          <a:ln>
            <a:noFill/>
          </a:ln>
        </p:spPr>
      </p:pic>
      <p:sp>
        <p:nvSpPr>
          <p:cNvPr id="189" name="CustomShape 6"/>
          <p:cNvSpPr/>
          <p:nvPr/>
        </p:nvSpPr>
        <p:spPr>
          <a:xfrm>
            <a:off x="280080" y="5931000"/>
            <a:ext cx="8694000" cy="666000"/>
          </a:xfrm>
          <a:prstGeom prst="rect">
            <a:avLst/>
          </a:prstGeom>
          <a:noFill/>
          <a:ln>
            <a:noFill/>
          </a:ln>
        </p:spPr>
        <p:style>
          <a:lnRef idx="0"/>
          <a:fillRef idx="0"/>
          <a:effectRef idx="0"/>
          <a:fontRef idx="minor"/>
        </p:style>
        <p:txBody>
          <a:bodyPr/>
          <a:p>
            <a:pPr>
              <a:lnSpc>
                <a:spcPct val="150000"/>
              </a:lnSpc>
            </a:pPr>
            <a:r>
              <a:rPr lang="it-IT" sz="1200" spc="-1" strike="noStrike">
                <a:solidFill>
                  <a:srgbClr val="ff0000"/>
                </a:solidFill>
                <a:uFill>
                  <a:solidFill>
                    <a:srgbClr val="ffffff"/>
                  </a:solidFill>
                </a:uFill>
                <a:latin typeface="Trebuchet MS"/>
              </a:rPr>
              <a:t>Su richiesta del Comitato Annunziata, rivolta alle competenze Comunali, la situazione prontamente risolta dalla ECO.TE.DI. </a:t>
            </a:r>
            <a:endParaRPr/>
          </a:p>
          <a:p>
            <a:pPr>
              <a:lnSpc>
                <a:spcPct val="150000"/>
              </a:lnSpc>
            </a:pPr>
            <a:r>
              <a:rPr lang="it-IT" sz="1200" spc="-1" strike="noStrike">
                <a:solidFill>
                  <a:srgbClr val="ff0000"/>
                </a:solidFill>
                <a:uFill>
                  <a:solidFill>
                    <a:srgbClr val="ffffff"/>
                  </a:solidFill>
                </a:uFill>
                <a:latin typeface="Trebuchet MS"/>
              </a:rPr>
              <a:t>Dell’accaduto sono stati informati anche i Carabinieri  del Nucleo di Giulianova </a:t>
            </a:r>
            <a:endParaRPr/>
          </a:p>
        </p:txBody>
      </p:sp>
      <p:sp>
        <p:nvSpPr>
          <p:cNvPr id="190" name="CustomShape 7"/>
          <p:cNvSpPr/>
          <p:nvPr/>
        </p:nvSpPr>
        <p:spPr>
          <a:xfrm>
            <a:off x="3785760" y="5464440"/>
            <a:ext cx="2009880" cy="433080"/>
          </a:xfrm>
          <a:prstGeom prst="rect">
            <a:avLst/>
          </a:prstGeom>
          <a:noFill/>
          <a:ln>
            <a:noFill/>
          </a:ln>
        </p:spPr>
        <p:style>
          <a:lnRef idx="0"/>
          <a:fillRef idx="0"/>
          <a:effectRef idx="0"/>
          <a:fontRef idx="minor"/>
        </p:style>
        <p:txBody>
          <a:bodyPr/>
          <a:p>
            <a:pPr>
              <a:lnSpc>
                <a:spcPct val="150000"/>
              </a:lnSpc>
            </a:pPr>
            <a:r>
              <a:rPr lang="it-IT" sz="1600" spc="-1" strike="noStrike">
                <a:solidFill>
                  <a:srgbClr val="212745"/>
                </a:solidFill>
                <a:uFill>
                  <a:solidFill>
                    <a:srgbClr val="ffffff"/>
                  </a:solidFill>
                </a:uFill>
                <a:latin typeface="Trebuchet MS"/>
              </a:rPr>
              <a:t>Foto del 05.10.2016</a:t>
            </a:r>
            <a:endParaRPr/>
          </a:p>
        </p:txBody>
      </p:sp>
    </p:spTree>
  </p:cSld>
</p:sld>
</file>

<file path=ppt/slides/slide1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91" name="TextShape 1"/>
          <p:cNvSpPr txBox="1"/>
          <p:nvPr/>
        </p:nvSpPr>
        <p:spPr>
          <a:xfrm>
            <a:off x="1763640" y="189720"/>
            <a:ext cx="6840360" cy="881640"/>
          </a:xfrm>
          <a:prstGeom prst="rect">
            <a:avLst/>
          </a:prstGeom>
          <a:noFill/>
          <a:ln>
            <a:noFill/>
          </a:ln>
        </p:spPr>
        <p:txBody>
          <a:bodyPr/>
          <a:p>
            <a:pPr>
              <a:lnSpc>
                <a:spcPct val="100000"/>
              </a:lnSpc>
            </a:pPr>
            <a:r>
              <a:rPr lang="it-IT" sz="2200" spc="-1" strike="noStrike">
                <a:solidFill>
                  <a:srgbClr val="0070c0"/>
                </a:solidFill>
                <a:uFill>
                  <a:solidFill>
                    <a:srgbClr val="ffffff"/>
                  </a:solidFill>
                </a:uFill>
                <a:latin typeface="Trebuchet MS"/>
              </a:rPr>
              <a:t>COMITATO QUARTIERE ANNUNZIATA - GIULIANOVA</a:t>
            </a:r>
            <a:endParaRPr/>
          </a:p>
        </p:txBody>
      </p:sp>
      <p:pic>
        <p:nvPicPr>
          <p:cNvPr id="192" name="Picture 2" descr=""/>
          <p:cNvPicPr/>
          <p:nvPr/>
        </p:nvPicPr>
        <p:blipFill>
          <a:blip r:embed="rId1"/>
          <a:stretch/>
        </p:blipFill>
        <p:spPr>
          <a:xfrm>
            <a:off x="280080" y="188640"/>
            <a:ext cx="668160" cy="935640"/>
          </a:xfrm>
          <a:prstGeom prst="rect">
            <a:avLst/>
          </a:prstGeom>
          <a:ln>
            <a:noFill/>
          </a:ln>
        </p:spPr>
      </p:pic>
      <p:sp>
        <p:nvSpPr>
          <p:cNvPr id="193" name="CustomShape 2"/>
          <p:cNvSpPr/>
          <p:nvPr/>
        </p:nvSpPr>
        <p:spPr>
          <a:xfrm>
            <a:off x="935280" y="1174320"/>
            <a:ext cx="7367400" cy="3754800"/>
          </a:xfrm>
          <a:prstGeom prst="rect">
            <a:avLst/>
          </a:prstGeom>
          <a:noFill/>
          <a:ln>
            <a:noFill/>
          </a:ln>
        </p:spPr>
        <p:style>
          <a:lnRef idx="0"/>
          <a:fillRef idx="0"/>
          <a:effectRef idx="0"/>
          <a:fontRef idx="minor"/>
        </p:style>
        <p:txBody>
          <a:bodyPr/>
          <a:p>
            <a:pPr algn="ctr">
              <a:lnSpc>
                <a:spcPct val="100000"/>
              </a:lnSpc>
            </a:pPr>
            <a:r>
              <a:rPr lang="it-IT" sz="2200" spc="-1" strike="noStrike">
                <a:solidFill>
                  <a:srgbClr val="212745"/>
                </a:solidFill>
                <a:uFill>
                  <a:solidFill>
                    <a:srgbClr val="ffffff"/>
                  </a:solidFill>
                </a:uFill>
                <a:latin typeface="Trebuchet MS"/>
              </a:rPr>
              <a:t>SICUREZZA – PARCO VIA DEI PIOPPI</a:t>
            </a:r>
            <a:endParaRPr/>
          </a:p>
          <a:p>
            <a:pPr algn="ctr">
              <a:lnSpc>
                <a:spcPct val="100000"/>
              </a:lnSpc>
            </a:pPr>
            <a:r>
              <a:rPr lang="it-IT" sz="2200" spc="-1" strike="noStrike">
                <a:solidFill>
                  <a:srgbClr val="212745"/>
                </a:solidFill>
                <a:uFill>
                  <a:solidFill>
                    <a:srgbClr val="ffffff"/>
                  </a:solidFill>
                </a:uFill>
                <a:latin typeface="Trebuchet MS"/>
              </a:rPr>
              <a:t>(SIRINGHE ABBANDONATE NEL PARCO)</a:t>
            </a:r>
            <a:endParaRPr/>
          </a:p>
        </p:txBody>
      </p:sp>
      <p:pic>
        <p:nvPicPr>
          <p:cNvPr id="194" name="Picture 2" descr=""/>
          <p:cNvPicPr/>
          <p:nvPr/>
        </p:nvPicPr>
        <p:blipFill>
          <a:blip r:embed="rId2"/>
          <a:stretch/>
        </p:blipFill>
        <p:spPr>
          <a:xfrm rot="20732400">
            <a:off x="857160" y="2513160"/>
            <a:ext cx="2478960" cy="3434400"/>
          </a:xfrm>
          <a:prstGeom prst="rect">
            <a:avLst/>
          </a:prstGeom>
          <a:ln>
            <a:noFill/>
          </a:ln>
        </p:spPr>
      </p:pic>
      <p:sp>
        <p:nvSpPr>
          <p:cNvPr id="195" name="CustomShape 3"/>
          <p:cNvSpPr/>
          <p:nvPr/>
        </p:nvSpPr>
        <p:spPr>
          <a:xfrm>
            <a:off x="1858680" y="4510800"/>
            <a:ext cx="1223640" cy="1272240"/>
          </a:xfrm>
          <a:prstGeom prst="ellipse">
            <a:avLst/>
          </a:prstGeom>
          <a:noFill/>
          <a:ln w="34920">
            <a:solidFill>
              <a:srgbClr val="ff0000"/>
            </a:solidFill>
            <a:round/>
          </a:ln>
        </p:spPr>
        <p:style>
          <a:lnRef idx="2">
            <a:schemeClr val="accent1">
              <a:shade val="50000"/>
            </a:schemeClr>
          </a:lnRef>
          <a:fillRef idx="1">
            <a:schemeClr val="accent1"/>
          </a:fillRef>
          <a:effectRef idx="0">
            <a:schemeClr val="accent1"/>
          </a:effectRef>
          <a:fontRef idx="minor"/>
        </p:style>
      </p:sp>
      <p:pic>
        <p:nvPicPr>
          <p:cNvPr id="196" name="Picture 3" descr=""/>
          <p:cNvPicPr/>
          <p:nvPr/>
        </p:nvPicPr>
        <p:blipFill>
          <a:blip r:embed="rId3"/>
          <a:stretch/>
        </p:blipFill>
        <p:spPr>
          <a:xfrm>
            <a:off x="3286440" y="2493000"/>
            <a:ext cx="5508720" cy="4133160"/>
          </a:xfrm>
          <a:prstGeom prst="rect">
            <a:avLst/>
          </a:prstGeom>
          <a:ln>
            <a:noFill/>
          </a:ln>
        </p:spPr>
      </p:pic>
      <p:sp>
        <p:nvSpPr>
          <p:cNvPr id="197" name="Line 4"/>
          <p:cNvSpPr/>
          <p:nvPr/>
        </p:nvSpPr>
        <p:spPr>
          <a:xfrm flipV="1">
            <a:off x="3082320" y="4510440"/>
            <a:ext cx="2569680" cy="636480"/>
          </a:xfrm>
          <a:prstGeom prst="line">
            <a:avLst/>
          </a:prstGeom>
          <a:ln w="34920">
            <a:solidFill>
              <a:srgbClr val="ff0000"/>
            </a:solidFill>
            <a:round/>
          </a:ln>
        </p:spPr>
        <p:style>
          <a:lnRef idx="1">
            <a:schemeClr val="accent1"/>
          </a:lnRef>
          <a:fillRef idx="0">
            <a:schemeClr val="accent1"/>
          </a:fillRef>
          <a:effectRef idx="0">
            <a:schemeClr val="accent1"/>
          </a:effectRef>
          <a:fontRef idx="minor"/>
        </p:style>
      </p:sp>
      <p:sp>
        <p:nvSpPr>
          <p:cNvPr id="198" name="CustomShape 5"/>
          <p:cNvSpPr/>
          <p:nvPr/>
        </p:nvSpPr>
        <p:spPr>
          <a:xfrm>
            <a:off x="5652000" y="3610440"/>
            <a:ext cx="2320200" cy="1800000"/>
          </a:xfrm>
          <a:prstGeom prst="ellipse">
            <a:avLst/>
          </a:prstGeom>
          <a:noFill/>
          <a:ln w="38160">
            <a:solidFill>
              <a:srgbClr val="ff0000"/>
            </a:solidFill>
            <a:round/>
          </a:ln>
        </p:spPr>
        <p:style>
          <a:lnRef idx="2">
            <a:schemeClr val="accent1">
              <a:shade val="50000"/>
            </a:schemeClr>
          </a:lnRef>
          <a:fillRef idx="1">
            <a:schemeClr val="accent1"/>
          </a:fillRef>
          <a:effectRef idx="0">
            <a:schemeClr val="accent1"/>
          </a:effectRef>
          <a:fontRef idx="minor"/>
        </p:style>
      </p:sp>
      <p:sp>
        <p:nvSpPr>
          <p:cNvPr id="199" name="TextShape 6"/>
          <p:cNvSpPr txBox="1"/>
          <p:nvPr/>
        </p:nvSpPr>
        <p:spPr>
          <a:xfrm>
            <a:off x="1835640" y="656640"/>
            <a:ext cx="5976360" cy="647640"/>
          </a:xfrm>
          <a:prstGeom prst="rect">
            <a:avLst/>
          </a:prstGeom>
          <a:noFill/>
          <a:ln>
            <a:noFill/>
          </a:ln>
        </p:spPr>
        <p:txBody>
          <a:bodyPr/>
          <a:p>
            <a:pPr marL="182880" algn="ctr">
              <a:lnSpc>
                <a:spcPct val="100000"/>
              </a:lnSpc>
            </a:pPr>
            <a:r>
              <a:rPr b="1" lang="it-IT" sz="2000" spc="-1" strike="noStrike">
                <a:solidFill>
                  <a:srgbClr val="000000"/>
                </a:solidFill>
                <a:uFill>
                  <a:solidFill>
                    <a:srgbClr val="ffffff"/>
                  </a:solidFill>
                </a:uFill>
                <a:latin typeface="Trebuchet MS"/>
              </a:rPr>
              <a:t>AMBIENTE &amp; SICUREZZA</a:t>
            </a:r>
            <a:endParaRPr/>
          </a:p>
        </p:txBody>
      </p:sp>
      <p:pic>
        <p:nvPicPr>
          <p:cNvPr id="200" name="Picture 5" descr=""/>
          <p:cNvPicPr/>
          <p:nvPr/>
        </p:nvPicPr>
        <p:blipFill>
          <a:blip r:embed="rId4"/>
          <a:stretch/>
        </p:blipFill>
        <p:spPr>
          <a:xfrm rot="1083600">
            <a:off x="7751160" y="1125000"/>
            <a:ext cx="1103040" cy="1072800"/>
          </a:xfrm>
          <a:prstGeom prst="rect">
            <a:avLst/>
          </a:prstGeom>
          <a:ln>
            <a:noFill/>
          </a:ln>
        </p:spPr>
      </p:pic>
      <p:sp>
        <p:nvSpPr>
          <p:cNvPr id="201" name="CustomShape 7"/>
          <p:cNvSpPr/>
          <p:nvPr/>
        </p:nvSpPr>
        <p:spPr>
          <a:xfrm>
            <a:off x="302040" y="6211800"/>
            <a:ext cx="2952000" cy="433080"/>
          </a:xfrm>
          <a:prstGeom prst="rect">
            <a:avLst/>
          </a:prstGeom>
          <a:noFill/>
          <a:ln>
            <a:noFill/>
          </a:ln>
        </p:spPr>
        <p:style>
          <a:lnRef idx="0"/>
          <a:fillRef idx="0"/>
          <a:effectRef idx="0"/>
          <a:fontRef idx="minor"/>
        </p:style>
        <p:txBody>
          <a:bodyPr/>
          <a:p>
            <a:pPr>
              <a:lnSpc>
                <a:spcPct val="150000"/>
              </a:lnSpc>
            </a:pPr>
            <a:r>
              <a:rPr lang="it-IT" sz="1600" spc="-1" strike="noStrike">
                <a:solidFill>
                  <a:srgbClr val="212745"/>
                </a:solidFill>
                <a:uFill>
                  <a:solidFill>
                    <a:srgbClr val="ffffff"/>
                  </a:solidFill>
                </a:uFill>
                <a:latin typeface="Trebuchet MS"/>
              </a:rPr>
              <a:t>Foto del 05.10.2016</a:t>
            </a:r>
            <a:endParaRPr/>
          </a:p>
        </p:txBody>
      </p:sp>
    </p:spTree>
  </p:cSld>
</p:sld>
</file>

<file path=ppt/slides/slide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62" name="TextShape 1"/>
          <p:cNvSpPr txBox="1"/>
          <p:nvPr/>
        </p:nvSpPr>
        <p:spPr>
          <a:xfrm>
            <a:off x="1331640" y="188640"/>
            <a:ext cx="6264360" cy="881640"/>
          </a:xfrm>
          <a:prstGeom prst="rect">
            <a:avLst/>
          </a:prstGeom>
          <a:noFill/>
          <a:ln>
            <a:noFill/>
          </a:ln>
        </p:spPr>
        <p:txBody>
          <a:bodyPr/>
          <a:p>
            <a:pPr>
              <a:lnSpc>
                <a:spcPct val="100000"/>
              </a:lnSpc>
            </a:pPr>
            <a:r>
              <a:rPr lang="it-IT" sz="2200" spc="-1" strike="noStrike">
                <a:solidFill>
                  <a:srgbClr val="0070c0"/>
                </a:solidFill>
                <a:uFill>
                  <a:solidFill>
                    <a:srgbClr val="ffffff"/>
                  </a:solidFill>
                </a:uFill>
                <a:latin typeface="Trebuchet MS"/>
              </a:rPr>
              <a:t>COMITATO QUARTIERE ANNUNZIATA - GIULIANOVA</a:t>
            </a:r>
            <a:endParaRPr/>
          </a:p>
        </p:txBody>
      </p:sp>
      <p:sp>
        <p:nvSpPr>
          <p:cNvPr id="63" name="TextShape 2"/>
          <p:cNvSpPr txBox="1"/>
          <p:nvPr/>
        </p:nvSpPr>
        <p:spPr>
          <a:xfrm>
            <a:off x="323640" y="1989000"/>
            <a:ext cx="8424720" cy="1792800"/>
          </a:xfrm>
          <a:prstGeom prst="rect">
            <a:avLst/>
          </a:prstGeom>
          <a:noFill/>
          <a:ln>
            <a:noFill/>
          </a:ln>
        </p:spPr>
        <p:txBody>
          <a:bodyPr/>
          <a:p>
            <a:pPr marL="182880" algn="ctr">
              <a:lnSpc>
                <a:spcPct val="100000"/>
              </a:lnSpc>
            </a:pPr>
            <a:r>
              <a:rPr b="1" lang="it-IT" sz="5400" spc="-1" strike="noStrike">
                <a:solidFill>
                  <a:srgbClr val="000000"/>
                </a:solidFill>
                <a:uFill>
                  <a:solidFill>
                    <a:srgbClr val="ffffff"/>
                  </a:solidFill>
                </a:uFill>
                <a:latin typeface="Trebuchet MS"/>
              </a:rPr>
              <a:t>AMBIENTE &amp; SICUREZZA</a:t>
            </a:r>
            <a:endParaRPr/>
          </a:p>
        </p:txBody>
      </p:sp>
      <p:pic>
        <p:nvPicPr>
          <p:cNvPr id="64" name="Picture 2" descr=""/>
          <p:cNvPicPr/>
          <p:nvPr/>
        </p:nvPicPr>
        <p:blipFill>
          <a:blip r:embed="rId1"/>
          <a:stretch/>
        </p:blipFill>
        <p:spPr>
          <a:xfrm>
            <a:off x="280080" y="188640"/>
            <a:ext cx="668160" cy="935640"/>
          </a:xfrm>
          <a:prstGeom prst="rect">
            <a:avLst/>
          </a:prstGeom>
          <a:ln>
            <a:noFill/>
          </a:ln>
        </p:spPr>
      </p:pic>
      <p:sp>
        <p:nvSpPr>
          <p:cNvPr id="65" name="CustomShape 3"/>
          <p:cNvSpPr/>
          <p:nvPr/>
        </p:nvSpPr>
        <p:spPr>
          <a:xfrm>
            <a:off x="762840" y="1412640"/>
            <a:ext cx="4752000" cy="881640"/>
          </a:xfrm>
          <a:prstGeom prst="rect">
            <a:avLst/>
          </a:prstGeom>
          <a:noFill/>
          <a:ln>
            <a:noFill/>
          </a:ln>
        </p:spPr>
        <p:style>
          <a:lnRef idx="0"/>
          <a:fillRef idx="0"/>
          <a:effectRef idx="0"/>
          <a:fontRef idx="minor"/>
        </p:style>
        <p:txBody>
          <a:bodyPr/>
          <a:p>
            <a:pPr>
              <a:lnSpc>
                <a:spcPct val="100000"/>
              </a:lnSpc>
            </a:pPr>
            <a:r>
              <a:rPr lang="it-IT" sz="2200" spc="-1" strike="noStrike">
                <a:solidFill>
                  <a:srgbClr val="212745"/>
                </a:solidFill>
                <a:uFill>
                  <a:solidFill>
                    <a:srgbClr val="ffffff"/>
                  </a:solidFill>
                </a:uFill>
                <a:latin typeface="Trebuchet MS"/>
              </a:rPr>
              <a:t>PRESENTAZIONE TAVOLO DI LAVORO:</a:t>
            </a:r>
            <a:endParaRPr/>
          </a:p>
        </p:txBody>
      </p:sp>
      <p:sp>
        <p:nvSpPr>
          <p:cNvPr id="66" name="CustomShape 4"/>
          <p:cNvSpPr/>
          <p:nvPr/>
        </p:nvSpPr>
        <p:spPr>
          <a:xfrm>
            <a:off x="467640" y="6093360"/>
            <a:ext cx="8424720" cy="575640"/>
          </a:xfrm>
          <a:prstGeom prst="rect">
            <a:avLst/>
          </a:prstGeom>
          <a:noFill/>
          <a:ln>
            <a:noFill/>
          </a:ln>
        </p:spPr>
        <p:style>
          <a:lnRef idx="0"/>
          <a:fillRef idx="0"/>
          <a:effectRef idx="0"/>
          <a:fontRef idx="minor"/>
        </p:style>
        <p:txBody>
          <a:bodyPr/>
          <a:p>
            <a:pPr>
              <a:lnSpc>
                <a:spcPct val="100000"/>
              </a:lnSpc>
            </a:pPr>
            <a:r>
              <a:rPr b="1" i="1" lang="it-IT" sz="1200" spc="-1" strike="noStrike">
                <a:solidFill>
                  <a:srgbClr val="0070c0"/>
                </a:solidFill>
                <a:uFill>
                  <a:solidFill>
                    <a:srgbClr val="ffffff"/>
                  </a:solidFill>
                </a:uFill>
                <a:latin typeface="Trebuchet MS"/>
              </a:rPr>
              <a:t>REFERENTI DEL TAVOLO DI LAVORO:</a:t>
            </a:r>
            <a:endParaRPr/>
          </a:p>
          <a:p>
            <a:pPr>
              <a:lnSpc>
                <a:spcPct val="100000"/>
              </a:lnSpc>
            </a:pPr>
            <a:r>
              <a:rPr b="1" i="1" lang="it-IT" sz="1200" spc="-1" strike="noStrike">
                <a:solidFill>
                  <a:srgbClr val="0070c0"/>
                </a:solidFill>
                <a:uFill>
                  <a:solidFill>
                    <a:srgbClr val="ffffff"/>
                  </a:solidFill>
                </a:uFill>
                <a:latin typeface="Trebuchet MS"/>
              </a:rPr>
              <a:t>GIANNI CAPRIONI – FRANCESCOMARIA DI BONAVENTURA – LORENZO GARBATINI – LUCIANO MARRONI </a:t>
            </a:r>
            <a:endParaRPr/>
          </a:p>
        </p:txBody>
      </p:sp>
      <p:pic>
        <p:nvPicPr>
          <p:cNvPr id="67" name="Picture 2" descr=""/>
          <p:cNvPicPr/>
          <p:nvPr/>
        </p:nvPicPr>
        <p:blipFill>
          <a:blip r:embed="rId2"/>
          <a:stretch/>
        </p:blipFill>
        <p:spPr>
          <a:xfrm>
            <a:off x="883440" y="3284640"/>
            <a:ext cx="1278000" cy="1954800"/>
          </a:xfrm>
          <a:prstGeom prst="rect">
            <a:avLst/>
          </a:prstGeom>
          <a:ln>
            <a:noFill/>
          </a:ln>
          <a:effectLst>
            <a:glow rad="584200">
              <a:schemeClr val="bg2">
                <a:alpha val="40000"/>
              </a:schemeClr>
            </a:glow>
          </a:effectLst>
        </p:spPr>
      </p:pic>
      <p:pic>
        <p:nvPicPr>
          <p:cNvPr id="68" name="Picture 7" descr=""/>
          <p:cNvPicPr/>
          <p:nvPr/>
        </p:nvPicPr>
        <p:blipFill>
          <a:blip r:embed="rId3"/>
          <a:stretch/>
        </p:blipFill>
        <p:spPr>
          <a:xfrm>
            <a:off x="8040960" y="188640"/>
            <a:ext cx="805320" cy="945360"/>
          </a:xfrm>
          <a:prstGeom prst="rect">
            <a:avLst/>
          </a:prstGeom>
          <a:ln>
            <a:noFill/>
          </a:ln>
          <a:effectLst>
            <a:glow rad="368300">
              <a:schemeClr val="bg2">
                <a:alpha val="40000"/>
              </a:schemeClr>
            </a:glow>
            <a:outerShdw algn="ctr" dir="2700000" dist="35921" rotWithShape="0">
              <a:schemeClr val="bg2"/>
            </a:outerShdw>
          </a:effectLst>
        </p:spPr>
      </p:pic>
      <p:pic>
        <p:nvPicPr>
          <p:cNvPr id="69" name="Picture 8" descr=""/>
          <p:cNvPicPr/>
          <p:nvPr/>
        </p:nvPicPr>
        <p:blipFill>
          <a:blip r:embed="rId4"/>
          <a:srcRect l="19872" t="89" r="10961" b="3550"/>
          <a:stretch/>
        </p:blipFill>
        <p:spPr>
          <a:xfrm>
            <a:off x="6948360" y="3284640"/>
            <a:ext cx="1396440" cy="1954800"/>
          </a:xfrm>
          <a:prstGeom prst="rect">
            <a:avLst/>
          </a:prstGeom>
          <a:ln>
            <a:noFill/>
          </a:ln>
        </p:spPr>
      </p:pic>
      <p:sp>
        <p:nvSpPr>
          <p:cNvPr id="70" name="CustomShape 5"/>
          <p:cNvSpPr/>
          <p:nvPr/>
        </p:nvSpPr>
        <p:spPr>
          <a:xfrm>
            <a:off x="2161800" y="4058280"/>
            <a:ext cx="4871880" cy="881640"/>
          </a:xfrm>
          <a:prstGeom prst="rect">
            <a:avLst/>
          </a:prstGeom>
          <a:noFill/>
          <a:ln>
            <a:noFill/>
          </a:ln>
        </p:spPr>
        <p:style>
          <a:lnRef idx="0"/>
          <a:fillRef idx="0"/>
          <a:effectRef idx="0"/>
          <a:fontRef idx="minor"/>
        </p:style>
        <p:txBody>
          <a:bodyPr/>
          <a:p>
            <a:pPr algn="ctr">
              <a:lnSpc>
                <a:spcPct val="100000"/>
              </a:lnSpc>
            </a:pPr>
            <a:r>
              <a:rPr i="1" lang="it-IT" sz="1400" spc="-1" strike="noStrike" u="sng">
                <a:solidFill>
                  <a:srgbClr val="0070c0"/>
                </a:solidFill>
                <a:uFill>
                  <a:solidFill>
                    <a:srgbClr val="ffffff"/>
                  </a:solidFill>
                </a:uFill>
                <a:latin typeface="Trebuchet MS"/>
              </a:rPr>
              <a:t>Relatore: ing. Gianni Caprioni</a:t>
            </a:r>
            <a:endParaRPr/>
          </a:p>
        </p:txBody>
      </p:sp>
      <p:sp>
        <p:nvSpPr>
          <p:cNvPr id="71" name="CustomShape 6"/>
          <p:cNvSpPr/>
          <p:nvPr/>
        </p:nvSpPr>
        <p:spPr>
          <a:xfrm>
            <a:off x="2627640" y="5239800"/>
            <a:ext cx="3816000" cy="647640"/>
          </a:xfrm>
          <a:prstGeom prst="rect">
            <a:avLst/>
          </a:prstGeom>
          <a:solidFill>
            <a:schemeClr val="tx1"/>
          </a:solidFill>
          <a:ln>
            <a:noFill/>
          </a:ln>
        </p:spPr>
        <p:style>
          <a:lnRef idx="0"/>
          <a:fillRef idx="0"/>
          <a:effectRef idx="0"/>
          <a:fontRef idx="minor"/>
        </p:style>
        <p:txBody>
          <a:bodyPr/>
          <a:p>
            <a:pPr algn="ctr">
              <a:lnSpc>
                <a:spcPct val="100000"/>
              </a:lnSpc>
            </a:pPr>
            <a:r>
              <a:rPr i="1" lang="it-IT" sz="2800" spc="-1" strike="noStrike" u="sng">
                <a:solidFill>
                  <a:srgbClr val="ffffff"/>
                </a:solidFill>
                <a:uFill>
                  <a:solidFill>
                    <a:srgbClr val="ffffff"/>
                  </a:solidFill>
                </a:uFill>
                <a:latin typeface="Trebuchet MS"/>
              </a:rPr>
              <a:t>INSIEME SI CRESCE!</a:t>
            </a:r>
            <a:endParaRPr/>
          </a:p>
        </p:txBody>
      </p:sp>
    </p:spTree>
  </p:cSld>
  <p:timing>
    <p:tnLst>
      <p:par>
        <p:cTn id="3" dur="indefinite" restart="never" nodeType="tmRoot">
          <p:childTnLst>
            <p:seq>
              <p:cTn id="4" nodeType="mainSeq"/>
              <p:prevCondLst>
                <p:cond delay="0" evt="onPrev">
                  <p:tgtEl>
                    <p:sldTgt/>
                  </p:tgtEl>
                </p:cond>
              </p:prevCondLst>
              <p:nextCondLst>
                <p:cond delay="0" evt="onNext">
                  <p:tgtEl>
                    <p:sldTgt/>
                  </p:tgtEl>
                </p:cond>
              </p:nextCondLst>
            </p:seq>
          </p:childTnLst>
        </p:cTn>
      </p:par>
    </p:tnLst>
  </p:timing>
</p:sld>
</file>

<file path=ppt/slides/slide2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02" name="TextShape 1"/>
          <p:cNvSpPr txBox="1"/>
          <p:nvPr/>
        </p:nvSpPr>
        <p:spPr>
          <a:xfrm>
            <a:off x="1763640" y="189720"/>
            <a:ext cx="6840360" cy="881640"/>
          </a:xfrm>
          <a:prstGeom prst="rect">
            <a:avLst/>
          </a:prstGeom>
          <a:noFill/>
          <a:ln>
            <a:noFill/>
          </a:ln>
        </p:spPr>
        <p:txBody>
          <a:bodyPr/>
          <a:p>
            <a:pPr>
              <a:lnSpc>
                <a:spcPct val="100000"/>
              </a:lnSpc>
            </a:pPr>
            <a:r>
              <a:rPr lang="it-IT" sz="2200" spc="-1" strike="noStrike">
                <a:solidFill>
                  <a:srgbClr val="0070c0"/>
                </a:solidFill>
                <a:uFill>
                  <a:solidFill>
                    <a:srgbClr val="ffffff"/>
                  </a:solidFill>
                </a:uFill>
                <a:latin typeface="Trebuchet MS"/>
              </a:rPr>
              <a:t>COMITATO QUARTIERE ANNUNZIATA - GIULIANOVA</a:t>
            </a:r>
            <a:endParaRPr/>
          </a:p>
        </p:txBody>
      </p:sp>
      <p:pic>
        <p:nvPicPr>
          <p:cNvPr id="203" name="Picture 2" descr=""/>
          <p:cNvPicPr/>
          <p:nvPr/>
        </p:nvPicPr>
        <p:blipFill>
          <a:blip r:embed="rId1"/>
          <a:stretch/>
        </p:blipFill>
        <p:spPr>
          <a:xfrm>
            <a:off x="280080" y="188640"/>
            <a:ext cx="668160" cy="935640"/>
          </a:xfrm>
          <a:prstGeom prst="rect">
            <a:avLst/>
          </a:prstGeom>
          <a:ln>
            <a:noFill/>
          </a:ln>
        </p:spPr>
      </p:pic>
      <p:sp>
        <p:nvSpPr>
          <p:cNvPr id="204" name="CustomShape 2"/>
          <p:cNvSpPr/>
          <p:nvPr/>
        </p:nvSpPr>
        <p:spPr>
          <a:xfrm>
            <a:off x="151920" y="1124640"/>
            <a:ext cx="8814600" cy="3754800"/>
          </a:xfrm>
          <a:prstGeom prst="rect">
            <a:avLst/>
          </a:prstGeom>
          <a:noFill/>
          <a:ln>
            <a:noFill/>
          </a:ln>
        </p:spPr>
        <p:style>
          <a:lnRef idx="0"/>
          <a:fillRef idx="0"/>
          <a:effectRef idx="0"/>
          <a:fontRef idx="minor"/>
        </p:style>
        <p:txBody>
          <a:bodyPr/>
          <a:p>
            <a:pPr algn="ctr">
              <a:lnSpc>
                <a:spcPct val="100000"/>
              </a:lnSpc>
            </a:pPr>
            <a:r>
              <a:rPr lang="it-IT" sz="2200" spc="-1" strike="noStrike">
                <a:solidFill>
                  <a:srgbClr val="212745"/>
                </a:solidFill>
                <a:uFill>
                  <a:solidFill>
                    <a:srgbClr val="ffffff"/>
                  </a:solidFill>
                </a:uFill>
                <a:latin typeface="Trebuchet MS"/>
              </a:rPr>
              <a:t>SICUREZZA – PARCO VIA DEI PIOPPI</a:t>
            </a:r>
            <a:endParaRPr/>
          </a:p>
          <a:p>
            <a:pPr algn="ctr">
              <a:lnSpc>
                <a:spcPct val="100000"/>
              </a:lnSpc>
            </a:pPr>
            <a:r>
              <a:rPr b="1" lang="it-IT" sz="1600" spc="-1" strike="noStrike">
                <a:solidFill>
                  <a:srgbClr val="ff0000"/>
                </a:solidFill>
                <a:uFill>
                  <a:solidFill>
                    <a:srgbClr val="ffffff"/>
                  </a:solidFill>
                </a:uFill>
                <a:latin typeface="Trebuchet MS"/>
              </a:rPr>
              <a:t>(SIRINGHE ABBANDONATE –BAMBINI, ANZIANI ED ANIMALI ESPOSTI A RISCHI GRAVISSIMI!!)</a:t>
            </a:r>
            <a:endParaRPr/>
          </a:p>
          <a:p>
            <a:pPr algn="ctr">
              <a:lnSpc>
                <a:spcPct val="150000"/>
              </a:lnSpc>
            </a:pPr>
            <a:endParaRPr/>
          </a:p>
        </p:txBody>
      </p:sp>
      <p:pic>
        <p:nvPicPr>
          <p:cNvPr id="205" name="Picture 2" descr=""/>
          <p:cNvPicPr/>
          <p:nvPr/>
        </p:nvPicPr>
        <p:blipFill>
          <a:blip r:embed="rId2"/>
          <a:stretch/>
        </p:blipFill>
        <p:spPr>
          <a:xfrm rot="20635200">
            <a:off x="608760" y="2808000"/>
            <a:ext cx="2016720" cy="3585240"/>
          </a:xfrm>
          <a:prstGeom prst="rect">
            <a:avLst/>
          </a:prstGeom>
          <a:ln>
            <a:noFill/>
          </a:ln>
        </p:spPr>
      </p:pic>
      <p:sp>
        <p:nvSpPr>
          <p:cNvPr id="206" name="CustomShape 3"/>
          <p:cNvSpPr/>
          <p:nvPr/>
        </p:nvSpPr>
        <p:spPr>
          <a:xfrm>
            <a:off x="1223640" y="5178240"/>
            <a:ext cx="1223640" cy="1272240"/>
          </a:xfrm>
          <a:prstGeom prst="ellipse">
            <a:avLst/>
          </a:prstGeom>
          <a:noFill/>
          <a:ln w="34920">
            <a:solidFill>
              <a:srgbClr val="ff0000"/>
            </a:solidFill>
            <a:round/>
          </a:ln>
        </p:spPr>
        <p:style>
          <a:lnRef idx="2">
            <a:schemeClr val="accent1">
              <a:shade val="50000"/>
            </a:schemeClr>
          </a:lnRef>
          <a:fillRef idx="1">
            <a:schemeClr val="accent1"/>
          </a:fillRef>
          <a:effectRef idx="0">
            <a:schemeClr val="accent1"/>
          </a:effectRef>
          <a:fontRef idx="minor"/>
        </p:style>
      </p:sp>
      <p:pic>
        <p:nvPicPr>
          <p:cNvPr id="207" name="Picture 4" descr=""/>
          <p:cNvPicPr/>
          <p:nvPr/>
        </p:nvPicPr>
        <p:blipFill>
          <a:blip r:embed="rId3"/>
          <a:stretch/>
        </p:blipFill>
        <p:spPr>
          <a:xfrm>
            <a:off x="2988000" y="2310120"/>
            <a:ext cx="3240000" cy="4320000"/>
          </a:xfrm>
          <a:prstGeom prst="rect">
            <a:avLst/>
          </a:prstGeom>
          <a:ln>
            <a:noFill/>
          </a:ln>
        </p:spPr>
      </p:pic>
      <p:pic>
        <p:nvPicPr>
          <p:cNvPr id="208" name="Picture 5" descr=""/>
          <p:cNvPicPr/>
          <p:nvPr/>
        </p:nvPicPr>
        <p:blipFill>
          <a:blip r:embed="rId4"/>
          <a:stretch/>
        </p:blipFill>
        <p:spPr>
          <a:xfrm>
            <a:off x="355320" y="3132720"/>
            <a:ext cx="1261800" cy="1310760"/>
          </a:xfrm>
          <a:prstGeom prst="rect">
            <a:avLst/>
          </a:prstGeom>
          <a:ln>
            <a:noFill/>
          </a:ln>
        </p:spPr>
      </p:pic>
      <p:sp>
        <p:nvSpPr>
          <p:cNvPr id="209" name="Line 4"/>
          <p:cNvSpPr/>
          <p:nvPr/>
        </p:nvSpPr>
        <p:spPr>
          <a:xfrm>
            <a:off x="1617480" y="3788280"/>
            <a:ext cx="2283480" cy="565920"/>
          </a:xfrm>
          <a:prstGeom prst="line">
            <a:avLst/>
          </a:prstGeom>
          <a:ln w="34920">
            <a:solidFill>
              <a:srgbClr val="ff0000"/>
            </a:solidFill>
            <a:round/>
          </a:ln>
        </p:spPr>
        <p:style>
          <a:lnRef idx="1">
            <a:schemeClr val="accent1"/>
          </a:lnRef>
          <a:fillRef idx="0">
            <a:schemeClr val="accent1"/>
          </a:fillRef>
          <a:effectRef idx="0">
            <a:schemeClr val="accent1"/>
          </a:effectRef>
          <a:fontRef idx="minor"/>
        </p:style>
      </p:sp>
      <p:sp>
        <p:nvSpPr>
          <p:cNvPr id="210" name="CustomShape 5"/>
          <p:cNvSpPr/>
          <p:nvPr/>
        </p:nvSpPr>
        <p:spPr>
          <a:xfrm>
            <a:off x="3901320" y="3357000"/>
            <a:ext cx="1439640" cy="1994760"/>
          </a:xfrm>
          <a:prstGeom prst="ellipse">
            <a:avLst/>
          </a:prstGeom>
          <a:noFill/>
          <a:ln w="38160">
            <a:solidFill>
              <a:srgbClr val="ff0000"/>
            </a:solidFill>
            <a:round/>
          </a:ln>
        </p:spPr>
        <p:style>
          <a:lnRef idx="2">
            <a:schemeClr val="accent1">
              <a:shade val="50000"/>
            </a:schemeClr>
          </a:lnRef>
          <a:fillRef idx="1">
            <a:schemeClr val="accent1"/>
          </a:fillRef>
          <a:effectRef idx="0">
            <a:schemeClr val="accent1"/>
          </a:effectRef>
          <a:fontRef idx="minor"/>
        </p:style>
      </p:sp>
      <p:pic>
        <p:nvPicPr>
          <p:cNvPr id="211" name="Picture 3" descr=""/>
          <p:cNvPicPr/>
          <p:nvPr/>
        </p:nvPicPr>
        <p:blipFill>
          <a:blip r:embed="rId5"/>
          <a:stretch/>
        </p:blipFill>
        <p:spPr>
          <a:xfrm>
            <a:off x="5313960" y="4230360"/>
            <a:ext cx="2988720" cy="2243160"/>
          </a:xfrm>
          <a:prstGeom prst="rect">
            <a:avLst/>
          </a:prstGeom>
          <a:ln>
            <a:noFill/>
          </a:ln>
        </p:spPr>
      </p:pic>
      <p:sp>
        <p:nvSpPr>
          <p:cNvPr id="212" name="CustomShape 6"/>
          <p:cNvSpPr/>
          <p:nvPr/>
        </p:nvSpPr>
        <p:spPr>
          <a:xfrm>
            <a:off x="5491800" y="4673520"/>
            <a:ext cx="2320200" cy="1800000"/>
          </a:xfrm>
          <a:prstGeom prst="ellipse">
            <a:avLst/>
          </a:prstGeom>
          <a:noFill/>
          <a:ln w="38160">
            <a:solidFill>
              <a:srgbClr val="ff0000"/>
            </a:solidFill>
            <a:round/>
          </a:ln>
        </p:spPr>
        <p:style>
          <a:lnRef idx="2">
            <a:schemeClr val="accent1">
              <a:shade val="50000"/>
            </a:schemeClr>
          </a:lnRef>
          <a:fillRef idx="1">
            <a:schemeClr val="accent1"/>
          </a:fillRef>
          <a:effectRef idx="0">
            <a:schemeClr val="accent1"/>
          </a:effectRef>
          <a:fontRef idx="minor"/>
        </p:style>
      </p:sp>
      <p:sp>
        <p:nvSpPr>
          <p:cNvPr id="213" name="Line 7"/>
          <p:cNvSpPr/>
          <p:nvPr/>
        </p:nvSpPr>
        <p:spPr>
          <a:xfrm flipV="1">
            <a:off x="2447640" y="5573520"/>
            <a:ext cx="3043800" cy="240840"/>
          </a:xfrm>
          <a:prstGeom prst="line">
            <a:avLst/>
          </a:prstGeom>
          <a:ln w="34920">
            <a:solidFill>
              <a:srgbClr val="ff0000"/>
            </a:solidFill>
            <a:round/>
          </a:ln>
        </p:spPr>
        <p:style>
          <a:lnRef idx="1">
            <a:schemeClr val="accent1"/>
          </a:lnRef>
          <a:fillRef idx="0">
            <a:schemeClr val="accent1"/>
          </a:fillRef>
          <a:effectRef idx="0">
            <a:schemeClr val="accent1"/>
          </a:effectRef>
          <a:fontRef idx="minor"/>
        </p:style>
      </p:sp>
      <p:sp>
        <p:nvSpPr>
          <p:cNvPr id="214" name="TextShape 8"/>
          <p:cNvSpPr txBox="1"/>
          <p:nvPr/>
        </p:nvSpPr>
        <p:spPr>
          <a:xfrm>
            <a:off x="1835640" y="656640"/>
            <a:ext cx="5976360" cy="647640"/>
          </a:xfrm>
          <a:prstGeom prst="rect">
            <a:avLst/>
          </a:prstGeom>
          <a:noFill/>
          <a:ln>
            <a:noFill/>
          </a:ln>
        </p:spPr>
        <p:txBody>
          <a:bodyPr/>
          <a:p>
            <a:pPr marL="182880" algn="ctr">
              <a:lnSpc>
                <a:spcPct val="100000"/>
              </a:lnSpc>
            </a:pPr>
            <a:r>
              <a:rPr b="1" lang="it-IT" sz="2000" spc="-1" strike="noStrike">
                <a:solidFill>
                  <a:srgbClr val="000000"/>
                </a:solidFill>
                <a:uFill>
                  <a:solidFill>
                    <a:srgbClr val="ffffff"/>
                  </a:solidFill>
                </a:uFill>
                <a:latin typeface="Trebuchet MS"/>
              </a:rPr>
              <a:t>AMBIENTE &amp; SICUREZZA</a:t>
            </a:r>
            <a:endParaRPr/>
          </a:p>
        </p:txBody>
      </p:sp>
      <p:pic>
        <p:nvPicPr>
          <p:cNvPr id="215" name="Immagine 3" descr=""/>
          <p:cNvPicPr/>
          <p:nvPr/>
        </p:nvPicPr>
        <p:blipFill>
          <a:blip r:embed="rId6"/>
          <a:stretch/>
        </p:blipFill>
        <p:spPr>
          <a:xfrm>
            <a:off x="4531680" y="5814720"/>
            <a:ext cx="809280" cy="723600"/>
          </a:xfrm>
          <a:prstGeom prst="rect">
            <a:avLst/>
          </a:prstGeom>
          <a:ln>
            <a:noFill/>
          </a:ln>
        </p:spPr>
      </p:pic>
      <p:sp>
        <p:nvSpPr>
          <p:cNvPr id="216" name="CustomShape 9"/>
          <p:cNvSpPr/>
          <p:nvPr/>
        </p:nvSpPr>
        <p:spPr>
          <a:xfrm>
            <a:off x="5294520" y="2318040"/>
            <a:ext cx="3672000" cy="2355120"/>
          </a:xfrm>
          <a:prstGeom prst="irregularSeal1">
            <a:avLst/>
          </a:prstGeom>
          <a:solidFill>
            <a:srgbClr val="ff0000"/>
          </a:solidFill>
          <a:ln>
            <a:solidFill>
              <a:srgbClr val="1e2e68"/>
            </a:solidFill>
            <a:round/>
          </a:ln>
        </p:spPr>
        <p:style>
          <a:lnRef idx="2">
            <a:schemeClr val="accent1">
              <a:shade val="50000"/>
            </a:schemeClr>
          </a:lnRef>
          <a:fillRef idx="1">
            <a:schemeClr val="accent1"/>
          </a:fillRef>
          <a:effectRef idx="0">
            <a:schemeClr val="accent1"/>
          </a:effectRef>
          <a:fontRef idx="minor"/>
        </p:style>
      </p:sp>
      <p:sp>
        <p:nvSpPr>
          <p:cNvPr id="217" name="CustomShape 10"/>
          <p:cNvSpPr/>
          <p:nvPr/>
        </p:nvSpPr>
        <p:spPr>
          <a:xfrm>
            <a:off x="6127200" y="2994120"/>
            <a:ext cx="2007000" cy="913320"/>
          </a:xfrm>
          <a:prstGeom prst="rect">
            <a:avLst/>
          </a:prstGeom>
          <a:noFill/>
          <a:ln>
            <a:noFill/>
          </a:ln>
        </p:spPr>
        <p:style>
          <a:lnRef idx="0"/>
          <a:fillRef idx="0"/>
          <a:effectRef idx="0"/>
          <a:fontRef idx="minor"/>
        </p:style>
        <p:txBody>
          <a:bodyPr wrap="none" lIns="90000" rIns="90000" tIns="45000" bIns="45000"/>
          <a:p>
            <a:pPr algn="ctr">
              <a:lnSpc>
                <a:spcPct val="100000"/>
              </a:lnSpc>
            </a:pPr>
            <a:r>
              <a:rPr lang="it-IT" sz="1800" spc="-1" strike="noStrike">
                <a:solidFill>
                  <a:srgbClr val="000000"/>
                </a:solidFill>
                <a:uFill>
                  <a:solidFill>
                    <a:srgbClr val="ffffff"/>
                  </a:solidFill>
                </a:uFill>
                <a:latin typeface="Trebuchet MS"/>
              </a:rPr>
              <a:t>NUMERO VERDE </a:t>
            </a:r>
            <a:endParaRPr/>
          </a:p>
          <a:p>
            <a:pPr algn="ctr">
              <a:lnSpc>
                <a:spcPct val="100000"/>
              </a:lnSpc>
            </a:pPr>
            <a:r>
              <a:rPr lang="it-IT" sz="1800" spc="-1" strike="noStrike">
                <a:solidFill>
                  <a:srgbClr val="000000"/>
                </a:solidFill>
                <a:uFill>
                  <a:solidFill>
                    <a:srgbClr val="ffffff"/>
                  </a:solidFill>
                </a:uFill>
                <a:latin typeface="Trebuchet MS"/>
              </a:rPr>
              <a:t>PER CHIAMATE DI </a:t>
            </a:r>
            <a:endParaRPr/>
          </a:p>
          <a:p>
            <a:pPr algn="ctr">
              <a:lnSpc>
                <a:spcPct val="100000"/>
              </a:lnSpc>
            </a:pPr>
            <a:r>
              <a:rPr lang="it-IT" sz="1800" spc="-1" strike="noStrike">
                <a:solidFill>
                  <a:srgbClr val="000000"/>
                </a:solidFill>
                <a:uFill>
                  <a:solidFill>
                    <a:srgbClr val="ffffff"/>
                  </a:solidFill>
                </a:uFill>
                <a:latin typeface="Trebuchet MS"/>
              </a:rPr>
              <a:t>EMERGENZA!!</a:t>
            </a:r>
            <a:endParaRPr/>
          </a:p>
        </p:txBody>
      </p:sp>
      <p:sp>
        <p:nvSpPr>
          <p:cNvPr id="218" name="CustomShape 11"/>
          <p:cNvSpPr/>
          <p:nvPr/>
        </p:nvSpPr>
        <p:spPr>
          <a:xfrm>
            <a:off x="6228360" y="6386400"/>
            <a:ext cx="2952000" cy="433080"/>
          </a:xfrm>
          <a:prstGeom prst="rect">
            <a:avLst/>
          </a:prstGeom>
          <a:noFill/>
          <a:ln>
            <a:noFill/>
          </a:ln>
        </p:spPr>
        <p:style>
          <a:lnRef idx="0"/>
          <a:fillRef idx="0"/>
          <a:effectRef idx="0"/>
          <a:fontRef idx="minor"/>
        </p:style>
        <p:txBody>
          <a:bodyPr/>
          <a:p>
            <a:pPr>
              <a:lnSpc>
                <a:spcPct val="150000"/>
              </a:lnSpc>
            </a:pPr>
            <a:r>
              <a:rPr lang="it-IT" sz="1600" spc="-1" strike="noStrike">
                <a:solidFill>
                  <a:srgbClr val="212745"/>
                </a:solidFill>
                <a:uFill>
                  <a:solidFill>
                    <a:srgbClr val="ffffff"/>
                  </a:solidFill>
                </a:uFill>
                <a:latin typeface="Trebuchet MS"/>
              </a:rPr>
              <a:t>Foto del 05.10.2016</a:t>
            </a:r>
            <a:endParaRPr/>
          </a:p>
        </p:txBody>
      </p:sp>
    </p:spTree>
  </p:cSld>
</p:sld>
</file>

<file path=ppt/slides/slide2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19" name="TextShape 1"/>
          <p:cNvSpPr txBox="1"/>
          <p:nvPr/>
        </p:nvSpPr>
        <p:spPr>
          <a:xfrm>
            <a:off x="1763640" y="189720"/>
            <a:ext cx="6840360" cy="881640"/>
          </a:xfrm>
          <a:prstGeom prst="rect">
            <a:avLst/>
          </a:prstGeom>
          <a:noFill/>
          <a:ln>
            <a:noFill/>
          </a:ln>
        </p:spPr>
        <p:txBody>
          <a:bodyPr/>
          <a:p>
            <a:pPr>
              <a:lnSpc>
                <a:spcPct val="100000"/>
              </a:lnSpc>
            </a:pPr>
            <a:r>
              <a:rPr lang="it-IT" sz="2200" spc="-1" strike="noStrike">
                <a:solidFill>
                  <a:srgbClr val="0070c0"/>
                </a:solidFill>
                <a:uFill>
                  <a:solidFill>
                    <a:srgbClr val="ffffff"/>
                  </a:solidFill>
                </a:uFill>
                <a:latin typeface="Trebuchet MS"/>
              </a:rPr>
              <a:t>COMITATO QUARTIERE ANNUNZIATA - GIULIANOVA</a:t>
            </a:r>
            <a:endParaRPr/>
          </a:p>
        </p:txBody>
      </p:sp>
      <p:pic>
        <p:nvPicPr>
          <p:cNvPr id="220" name="Picture 2" descr=""/>
          <p:cNvPicPr/>
          <p:nvPr/>
        </p:nvPicPr>
        <p:blipFill>
          <a:blip r:embed="rId1"/>
          <a:stretch/>
        </p:blipFill>
        <p:spPr>
          <a:xfrm>
            <a:off x="280080" y="188640"/>
            <a:ext cx="668160" cy="935640"/>
          </a:xfrm>
          <a:prstGeom prst="rect">
            <a:avLst/>
          </a:prstGeom>
          <a:ln>
            <a:noFill/>
          </a:ln>
        </p:spPr>
      </p:pic>
      <p:sp>
        <p:nvSpPr>
          <p:cNvPr id="221" name="CustomShape 2"/>
          <p:cNvSpPr/>
          <p:nvPr/>
        </p:nvSpPr>
        <p:spPr>
          <a:xfrm>
            <a:off x="755640" y="1628640"/>
            <a:ext cx="7560360" cy="4464000"/>
          </a:xfrm>
          <a:prstGeom prst="rect">
            <a:avLst/>
          </a:prstGeom>
          <a:noFill/>
          <a:ln>
            <a:noFill/>
          </a:ln>
        </p:spPr>
        <p:style>
          <a:lnRef idx="0"/>
          <a:fillRef idx="0"/>
          <a:effectRef idx="0"/>
          <a:fontRef idx="minor"/>
        </p:style>
        <p:txBody>
          <a:bodyPr/>
          <a:p>
            <a:pPr algn="just">
              <a:lnSpc>
                <a:spcPct val="150000"/>
              </a:lnSpc>
            </a:pPr>
            <a:r>
              <a:rPr b="1" lang="it-IT" sz="2000" spc="-1" strike="noStrike">
                <a:solidFill>
                  <a:srgbClr val="212745"/>
                </a:solidFill>
                <a:uFill>
                  <a:solidFill>
                    <a:srgbClr val="ffffff"/>
                  </a:solidFill>
                </a:uFill>
                <a:latin typeface="Trebuchet MS"/>
              </a:rPr>
              <a:t>SICUREZZA, QUALI LE PROPOSTE?</a:t>
            </a:r>
            <a:endParaRPr/>
          </a:p>
          <a:p>
            <a:pPr marL="343080" indent="-342720" algn="just">
              <a:lnSpc>
                <a:spcPct val="150000"/>
              </a:lnSpc>
              <a:buClr>
                <a:srgbClr val="c3260c"/>
              </a:buClr>
              <a:buSzPct val="130000"/>
              <a:buFont typeface="Arial"/>
              <a:buChar char="•"/>
            </a:pPr>
            <a:r>
              <a:rPr lang="it-IT" sz="2000" spc="-1" strike="noStrike">
                <a:solidFill>
                  <a:srgbClr val="212745"/>
                </a:solidFill>
                <a:uFill>
                  <a:solidFill>
                    <a:srgbClr val="ffffff"/>
                  </a:solidFill>
                </a:uFill>
                <a:latin typeface="Trebuchet MS"/>
              </a:rPr>
              <a:t>CONTROLLO PUNTUALE E COSTANTE DEL TERRITORIO CON MAGGIORE INCISIVITA’ SU AREE SCOLASTICHE E PALAZZETTO (I QUALI CANCELLI SPESSO RIMANGONO APERTI) ED AREE PARCHI (QUEST’ULTIME FREQUENTATE ANCHE DA ANIMALI DOMESTICI RENDENDOLI, DI FATTO, POSSIBILI PORTATORI INCONSCI DI MALATTIE INFETTIVE)</a:t>
            </a:r>
            <a:endParaRPr/>
          </a:p>
          <a:p>
            <a:pPr marL="343080" indent="-342720" algn="just">
              <a:lnSpc>
                <a:spcPct val="150000"/>
              </a:lnSpc>
              <a:buClr>
                <a:srgbClr val="c3260c"/>
              </a:buClr>
              <a:buSzPct val="130000"/>
              <a:buFont typeface="Arial"/>
              <a:buChar char="•"/>
            </a:pPr>
            <a:r>
              <a:rPr lang="it-IT" sz="2000" spc="-1" strike="noStrike">
                <a:solidFill>
                  <a:srgbClr val="212745"/>
                </a:solidFill>
                <a:uFill>
                  <a:solidFill>
                    <a:srgbClr val="ffffff"/>
                  </a:solidFill>
                </a:uFill>
                <a:latin typeface="Trebuchet MS"/>
              </a:rPr>
              <a:t>MAGGIORE CONTROLLO DEL TERRITORIO DA PARTE DELLE FORZE DELL’ORDINE AL FINE DI CONTRASTARE IL CRESCENTE FENOMENO DELLO SPACCIO DI STUPEFACIENTI</a:t>
            </a:r>
            <a:endParaRPr/>
          </a:p>
          <a:p>
            <a:pPr algn="just">
              <a:lnSpc>
                <a:spcPct val="150000"/>
              </a:lnSpc>
            </a:pPr>
            <a:endParaRPr/>
          </a:p>
        </p:txBody>
      </p:sp>
      <p:sp>
        <p:nvSpPr>
          <p:cNvPr id="222" name="TextShape 3"/>
          <p:cNvSpPr txBox="1"/>
          <p:nvPr/>
        </p:nvSpPr>
        <p:spPr>
          <a:xfrm>
            <a:off x="1835640" y="656640"/>
            <a:ext cx="5976360" cy="647640"/>
          </a:xfrm>
          <a:prstGeom prst="rect">
            <a:avLst/>
          </a:prstGeom>
          <a:noFill/>
          <a:ln>
            <a:noFill/>
          </a:ln>
        </p:spPr>
        <p:txBody>
          <a:bodyPr/>
          <a:p>
            <a:pPr marL="182880" algn="ctr">
              <a:lnSpc>
                <a:spcPct val="100000"/>
              </a:lnSpc>
            </a:pPr>
            <a:r>
              <a:rPr b="1" lang="it-IT" sz="2000" spc="-1" strike="noStrike">
                <a:solidFill>
                  <a:srgbClr val="000000"/>
                </a:solidFill>
                <a:uFill>
                  <a:solidFill>
                    <a:srgbClr val="ffffff"/>
                  </a:solidFill>
                </a:uFill>
                <a:latin typeface="Trebuchet MS"/>
              </a:rPr>
              <a:t>AMBIENTE &amp; SICUREZZA</a:t>
            </a:r>
            <a:endParaRPr/>
          </a:p>
        </p:txBody>
      </p:sp>
      <p:pic>
        <p:nvPicPr>
          <p:cNvPr id="223" name="Picture 2" descr=""/>
          <p:cNvPicPr/>
          <p:nvPr/>
        </p:nvPicPr>
        <p:blipFill>
          <a:blip r:embed="rId2"/>
          <a:stretch/>
        </p:blipFill>
        <p:spPr>
          <a:xfrm rot="1018200">
            <a:off x="7175520" y="1004400"/>
            <a:ext cx="1554840" cy="1162440"/>
          </a:xfrm>
          <a:prstGeom prst="rect">
            <a:avLst/>
          </a:prstGeom>
          <a:ln>
            <a:noFill/>
          </a:ln>
        </p:spPr>
      </p:pic>
    </p:spTree>
  </p:cSld>
</p:sld>
</file>

<file path=ppt/slides/slide2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24" name="TextShape 1"/>
          <p:cNvSpPr txBox="1"/>
          <p:nvPr/>
        </p:nvSpPr>
        <p:spPr>
          <a:xfrm>
            <a:off x="1763640" y="189720"/>
            <a:ext cx="6840360" cy="881640"/>
          </a:xfrm>
          <a:prstGeom prst="rect">
            <a:avLst/>
          </a:prstGeom>
          <a:noFill/>
          <a:ln>
            <a:noFill/>
          </a:ln>
        </p:spPr>
        <p:txBody>
          <a:bodyPr/>
          <a:p>
            <a:pPr>
              <a:lnSpc>
                <a:spcPct val="100000"/>
              </a:lnSpc>
            </a:pPr>
            <a:r>
              <a:rPr lang="it-IT" sz="2200" spc="-1" strike="noStrike">
                <a:solidFill>
                  <a:srgbClr val="0070c0"/>
                </a:solidFill>
                <a:uFill>
                  <a:solidFill>
                    <a:srgbClr val="ffffff"/>
                  </a:solidFill>
                </a:uFill>
                <a:latin typeface="Trebuchet MS"/>
              </a:rPr>
              <a:t>COMITATO QUARTIERE ANNUNZIATA - GIULIANOVA</a:t>
            </a:r>
            <a:endParaRPr/>
          </a:p>
        </p:txBody>
      </p:sp>
      <p:pic>
        <p:nvPicPr>
          <p:cNvPr id="225" name="Picture 2" descr=""/>
          <p:cNvPicPr/>
          <p:nvPr/>
        </p:nvPicPr>
        <p:blipFill>
          <a:blip r:embed="rId1"/>
          <a:stretch/>
        </p:blipFill>
        <p:spPr>
          <a:xfrm>
            <a:off x="280080" y="188640"/>
            <a:ext cx="668160" cy="935640"/>
          </a:xfrm>
          <a:prstGeom prst="rect">
            <a:avLst/>
          </a:prstGeom>
          <a:ln>
            <a:noFill/>
          </a:ln>
        </p:spPr>
      </p:pic>
      <p:sp>
        <p:nvSpPr>
          <p:cNvPr id="226" name="CustomShape 2"/>
          <p:cNvSpPr/>
          <p:nvPr/>
        </p:nvSpPr>
        <p:spPr>
          <a:xfrm>
            <a:off x="948600" y="1628640"/>
            <a:ext cx="7367400" cy="4464000"/>
          </a:xfrm>
          <a:prstGeom prst="rect">
            <a:avLst/>
          </a:prstGeom>
          <a:noFill/>
          <a:ln>
            <a:noFill/>
          </a:ln>
        </p:spPr>
        <p:style>
          <a:lnRef idx="0"/>
          <a:fillRef idx="0"/>
          <a:effectRef idx="0"/>
          <a:fontRef idx="minor"/>
        </p:style>
        <p:txBody>
          <a:bodyPr/>
          <a:p>
            <a:pPr algn="just">
              <a:lnSpc>
                <a:spcPct val="150000"/>
              </a:lnSpc>
            </a:pPr>
            <a:r>
              <a:rPr b="1" lang="it-IT" sz="2000" spc="-1" strike="noStrike">
                <a:solidFill>
                  <a:srgbClr val="212745"/>
                </a:solidFill>
                <a:uFill>
                  <a:solidFill>
                    <a:srgbClr val="ffffff"/>
                  </a:solidFill>
                </a:uFill>
                <a:latin typeface="Trebuchet MS"/>
              </a:rPr>
              <a:t>SICUREZZA, QUALI PROPOSTE?</a:t>
            </a:r>
            <a:endParaRPr/>
          </a:p>
          <a:p>
            <a:pPr marL="343080" indent="-342720" algn="just">
              <a:lnSpc>
                <a:spcPct val="150000"/>
              </a:lnSpc>
              <a:buClr>
                <a:srgbClr val="c3260c"/>
              </a:buClr>
              <a:buSzPct val="130000"/>
              <a:buFont typeface="Arial"/>
              <a:buChar char="•"/>
            </a:pPr>
            <a:r>
              <a:rPr lang="it-IT" sz="2000" spc="-1" strike="noStrike">
                <a:solidFill>
                  <a:srgbClr val="212745"/>
                </a:solidFill>
                <a:uFill>
                  <a:solidFill>
                    <a:srgbClr val="ffffff"/>
                  </a:solidFill>
                </a:uFill>
                <a:latin typeface="Trebuchet MS"/>
              </a:rPr>
              <a:t>IMPLEMENTAZIONE (O PUBBLICIZZAZIONE SE GIA’ ESISTE) DI UN NUMERO DI EMERGENZA DA METTERE A DISPOSIZIONE DEL CITTADINO PER NOTIFICARE TEMPESTIVAMENTE EVENTUALI NECESSITA’ DI RITIRO IMMEDIATO DI RIFIUTI A RISCHIO BIOLOGICO (SIRINGHE OD ALTRO MATERIALE INFETTO) O DI ALTRE SITUAZIONI DI ESTREMO ED IMMEDIATO PERICOLO.</a:t>
            </a:r>
            <a:endParaRPr/>
          </a:p>
        </p:txBody>
      </p:sp>
      <p:sp>
        <p:nvSpPr>
          <p:cNvPr id="227" name="TextShape 3"/>
          <p:cNvSpPr txBox="1"/>
          <p:nvPr/>
        </p:nvSpPr>
        <p:spPr>
          <a:xfrm>
            <a:off x="1835640" y="656640"/>
            <a:ext cx="5976360" cy="647640"/>
          </a:xfrm>
          <a:prstGeom prst="rect">
            <a:avLst/>
          </a:prstGeom>
          <a:noFill/>
          <a:ln>
            <a:noFill/>
          </a:ln>
        </p:spPr>
        <p:txBody>
          <a:bodyPr/>
          <a:p>
            <a:pPr marL="182880" algn="ctr">
              <a:lnSpc>
                <a:spcPct val="100000"/>
              </a:lnSpc>
            </a:pPr>
            <a:r>
              <a:rPr b="1" lang="it-IT" sz="2000" spc="-1" strike="noStrike">
                <a:solidFill>
                  <a:srgbClr val="000000"/>
                </a:solidFill>
                <a:uFill>
                  <a:solidFill>
                    <a:srgbClr val="ffffff"/>
                  </a:solidFill>
                </a:uFill>
                <a:latin typeface="Trebuchet MS"/>
              </a:rPr>
              <a:t>AMBIENTE &amp; SICUREZZA</a:t>
            </a:r>
            <a:endParaRPr/>
          </a:p>
        </p:txBody>
      </p:sp>
      <p:pic>
        <p:nvPicPr>
          <p:cNvPr id="228" name="Picture 2" descr=""/>
          <p:cNvPicPr/>
          <p:nvPr/>
        </p:nvPicPr>
        <p:blipFill>
          <a:blip r:embed="rId2"/>
          <a:stretch/>
        </p:blipFill>
        <p:spPr>
          <a:xfrm rot="1018200">
            <a:off x="7175520" y="1004400"/>
            <a:ext cx="1554840" cy="1162440"/>
          </a:xfrm>
          <a:prstGeom prst="rect">
            <a:avLst/>
          </a:prstGeom>
          <a:ln>
            <a:noFill/>
          </a:ln>
        </p:spPr>
      </p:pic>
    </p:spTree>
  </p:cSld>
</p:sld>
</file>

<file path=ppt/slides/slide2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29" name="TextShape 1"/>
          <p:cNvSpPr txBox="1"/>
          <p:nvPr/>
        </p:nvSpPr>
        <p:spPr>
          <a:xfrm>
            <a:off x="1763640" y="189720"/>
            <a:ext cx="6840360" cy="881640"/>
          </a:xfrm>
          <a:prstGeom prst="rect">
            <a:avLst/>
          </a:prstGeom>
          <a:noFill/>
          <a:ln>
            <a:noFill/>
          </a:ln>
        </p:spPr>
        <p:txBody>
          <a:bodyPr/>
          <a:p>
            <a:pPr>
              <a:lnSpc>
                <a:spcPct val="100000"/>
              </a:lnSpc>
            </a:pPr>
            <a:r>
              <a:rPr lang="it-IT" sz="2200" spc="-1" strike="noStrike">
                <a:solidFill>
                  <a:srgbClr val="0070c0"/>
                </a:solidFill>
                <a:uFill>
                  <a:solidFill>
                    <a:srgbClr val="ffffff"/>
                  </a:solidFill>
                </a:uFill>
                <a:latin typeface="Trebuchet MS"/>
              </a:rPr>
              <a:t>COMITATO QUARTIERE ANNUNZIATA - GIULIANOVA</a:t>
            </a:r>
            <a:endParaRPr/>
          </a:p>
        </p:txBody>
      </p:sp>
      <p:pic>
        <p:nvPicPr>
          <p:cNvPr id="230" name="Picture 2" descr=""/>
          <p:cNvPicPr/>
          <p:nvPr/>
        </p:nvPicPr>
        <p:blipFill>
          <a:blip r:embed="rId1"/>
          <a:stretch/>
        </p:blipFill>
        <p:spPr>
          <a:xfrm>
            <a:off x="280080" y="188640"/>
            <a:ext cx="668160" cy="935640"/>
          </a:xfrm>
          <a:prstGeom prst="rect">
            <a:avLst/>
          </a:prstGeom>
          <a:ln>
            <a:noFill/>
          </a:ln>
        </p:spPr>
      </p:pic>
      <p:sp>
        <p:nvSpPr>
          <p:cNvPr id="231" name="CustomShape 2"/>
          <p:cNvSpPr/>
          <p:nvPr/>
        </p:nvSpPr>
        <p:spPr>
          <a:xfrm>
            <a:off x="948600" y="1268640"/>
            <a:ext cx="7367400" cy="3754800"/>
          </a:xfrm>
          <a:prstGeom prst="rect">
            <a:avLst/>
          </a:prstGeom>
          <a:noFill/>
          <a:ln>
            <a:noFill/>
          </a:ln>
        </p:spPr>
        <p:style>
          <a:lnRef idx="0"/>
          <a:fillRef idx="0"/>
          <a:effectRef idx="0"/>
          <a:fontRef idx="minor"/>
        </p:style>
        <p:txBody>
          <a:bodyPr/>
          <a:p>
            <a:pPr algn="ctr">
              <a:lnSpc>
                <a:spcPct val="100000"/>
              </a:lnSpc>
            </a:pPr>
            <a:r>
              <a:rPr b="1" lang="it-IT" sz="2200" spc="-1" strike="noStrike">
                <a:solidFill>
                  <a:srgbClr val="212745"/>
                </a:solidFill>
                <a:uFill>
                  <a:solidFill>
                    <a:srgbClr val="ffffff"/>
                  </a:solidFill>
                </a:uFill>
                <a:latin typeface="Trebuchet MS"/>
              </a:rPr>
              <a:t>SICUREZZA</a:t>
            </a:r>
            <a:r>
              <a:rPr lang="it-IT" sz="2200" spc="-1" strike="noStrike">
                <a:solidFill>
                  <a:srgbClr val="212745"/>
                </a:solidFill>
                <a:uFill>
                  <a:solidFill>
                    <a:srgbClr val="ffffff"/>
                  </a:solidFill>
                </a:uFill>
                <a:latin typeface="Trebuchet MS"/>
              </a:rPr>
              <a:t> – PERCORSI URBANI -ZONA CICLOPEDONABILE</a:t>
            </a:r>
            <a:endParaRPr/>
          </a:p>
          <a:p>
            <a:pPr algn="ctr">
              <a:lnSpc>
                <a:spcPct val="100000"/>
              </a:lnSpc>
            </a:pPr>
            <a:r>
              <a:rPr lang="it-IT" sz="2200" spc="-1" strike="noStrike">
                <a:solidFill>
                  <a:srgbClr val="212745"/>
                </a:solidFill>
                <a:uFill>
                  <a:solidFill>
                    <a:srgbClr val="ffffff"/>
                  </a:solidFill>
                </a:uFill>
                <a:latin typeface="Trebuchet MS"/>
              </a:rPr>
              <a:t>(AVALLAMENTI PERICOLOSI NON SEGNALATI)</a:t>
            </a:r>
            <a:endParaRPr/>
          </a:p>
        </p:txBody>
      </p:sp>
      <p:pic>
        <p:nvPicPr>
          <p:cNvPr id="232" name="Picture 2" descr=""/>
          <p:cNvPicPr/>
          <p:nvPr/>
        </p:nvPicPr>
        <p:blipFill>
          <a:blip r:embed="rId2"/>
          <a:stretch/>
        </p:blipFill>
        <p:spPr>
          <a:xfrm>
            <a:off x="287280" y="2349000"/>
            <a:ext cx="5211720" cy="2931480"/>
          </a:xfrm>
          <a:prstGeom prst="rect">
            <a:avLst/>
          </a:prstGeom>
          <a:ln>
            <a:noFill/>
          </a:ln>
        </p:spPr>
      </p:pic>
      <p:sp>
        <p:nvSpPr>
          <p:cNvPr id="233" name="CustomShape 3"/>
          <p:cNvSpPr/>
          <p:nvPr/>
        </p:nvSpPr>
        <p:spPr>
          <a:xfrm>
            <a:off x="546120" y="3135600"/>
            <a:ext cx="4352040" cy="1836360"/>
          </a:xfrm>
          <a:prstGeom prst="ellipse">
            <a:avLst/>
          </a:prstGeom>
          <a:noFill/>
          <a:ln w="38160">
            <a:solidFill>
              <a:srgbClr val="ff0000"/>
            </a:solidFill>
            <a:round/>
          </a:ln>
        </p:spPr>
        <p:style>
          <a:lnRef idx="2">
            <a:schemeClr val="accent1">
              <a:shade val="50000"/>
            </a:schemeClr>
          </a:lnRef>
          <a:fillRef idx="1">
            <a:schemeClr val="accent1"/>
          </a:fillRef>
          <a:effectRef idx="0">
            <a:schemeClr val="accent1"/>
          </a:effectRef>
          <a:fontRef idx="minor"/>
        </p:style>
      </p:sp>
      <p:sp>
        <p:nvSpPr>
          <p:cNvPr id="234" name="TextShape 4"/>
          <p:cNvSpPr txBox="1"/>
          <p:nvPr/>
        </p:nvSpPr>
        <p:spPr>
          <a:xfrm>
            <a:off x="1835640" y="656640"/>
            <a:ext cx="5976360" cy="647640"/>
          </a:xfrm>
          <a:prstGeom prst="rect">
            <a:avLst/>
          </a:prstGeom>
          <a:noFill/>
          <a:ln>
            <a:noFill/>
          </a:ln>
        </p:spPr>
        <p:txBody>
          <a:bodyPr/>
          <a:p>
            <a:pPr marL="182880" algn="ctr">
              <a:lnSpc>
                <a:spcPct val="100000"/>
              </a:lnSpc>
            </a:pPr>
            <a:r>
              <a:rPr b="1" lang="it-IT" sz="2000" spc="-1" strike="noStrike">
                <a:solidFill>
                  <a:srgbClr val="000000"/>
                </a:solidFill>
                <a:uFill>
                  <a:solidFill>
                    <a:srgbClr val="ffffff"/>
                  </a:solidFill>
                </a:uFill>
                <a:latin typeface="Trebuchet MS"/>
              </a:rPr>
              <a:t>AMBIENTE &amp; SICUREZZA</a:t>
            </a:r>
            <a:endParaRPr/>
          </a:p>
        </p:txBody>
      </p:sp>
      <p:sp>
        <p:nvSpPr>
          <p:cNvPr id="235" name="CustomShape 5"/>
          <p:cNvSpPr/>
          <p:nvPr/>
        </p:nvSpPr>
        <p:spPr>
          <a:xfrm>
            <a:off x="4632480" y="3636720"/>
            <a:ext cx="4403520" cy="3116160"/>
          </a:xfrm>
          <a:prstGeom prst="irregularSeal1">
            <a:avLst/>
          </a:prstGeom>
          <a:solidFill>
            <a:srgbClr val="ff0000"/>
          </a:solidFill>
          <a:ln>
            <a:solidFill>
              <a:srgbClr val="1e2e68"/>
            </a:solidFill>
            <a:round/>
          </a:ln>
        </p:spPr>
        <p:style>
          <a:lnRef idx="2">
            <a:schemeClr val="accent1">
              <a:shade val="50000"/>
            </a:schemeClr>
          </a:lnRef>
          <a:fillRef idx="1">
            <a:schemeClr val="accent1"/>
          </a:fillRef>
          <a:effectRef idx="0">
            <a:schemeClr val="accent1"/>
          </a:effectRef>
          <a:fontRef idx="minor"/>
        </p:style>
      </p:sp>
      <p:sp>
        <p:nvSpPr>
          <p:cNvPr id="236" name="CustomShape 6"/>
          <p:cNvSpPr/>
          <p:nvPr/>
        </p:nvSpPr>
        <p:spPr>
          <a:xfrm>
            <a:off x="5292000" y="4594680"/>
            <a:ext cx="3261960" cy="1187640"/>
          </a:xfrm>
          <a:prstGeom prst="rect">
            <a:avLst/>
          </a:prstGeom>
          <a:noFill/>
          <a:ln>
            <a:noFill/>
          </a:ln>
        </p:spPr>
        <p:style>
          <a:lnRef idx="0"/>
          <a:fillRef idx="0"/>
          <a:effectRef idx="0"/>
          <a:fontRef idx="minor"/>
        </p:style>
        <p:txBody>
          <a:bodyPr lIns="90000" rIns="90000" tIns="45000" bIns="45000"/>
          <a:p>
            <a:pPr algn="ctr">
              <a:lnSpc>
                <a:spcPct val="100000"/>
              </a:lnSpc>
            </a:pPr>
            <a:r>
              <a:rPr lang="it-IT" sz="1800" spc="-1" strike="noStrike">
                <a:solidFill>
                  <a:srgbClr val="000000"/>
                </a:solidFill>
                <a:uFill>
                  <a:solidFill>
                    <a:srgbClr val="ffffff"/>
                  </a:solidFill>
                </a:uFill>
                <a:latin typeface="Trebuchet MS"/>
              </a:rPr>
              <a:t>VIGE OBBLIGO DI </a:t>
            </a:r>
            <a:endParaRPr/>
          </a:p>
          <a:p>
            <a:pPr algn="ctr">
              <a:lnSpc>
                <a:spcPct val="100000"/>
              </a:lnSpc>
            </a:pPr>
            <a:r>
              <a:rPr lang="it-IT" sz="1800" spc="-1" strike="noStrike">
                <a:solidFill>
                  <a:srgbClr val="000000"/>
                </a:solidFill>
                <a:uFill>
                  <a:solidFill>
                    <a:srgbClr val="ffffff"/>
                  </a:solidFill>
                </a:uFill>
                <a:latin typeface="Trebuchet MS"/>
              </a:rPr>
              <a:t>SEGNALAZIONE A NORMA</a:t>
            </a:r>
            <a:endParaRPr/>
          </a:p>
          <a:p>
            <a:pPr algn="ctr">
              <a:lnSpc>
                <a:spcPct val="100000"/>
              </a:lnSpc>
            </a:pPr>
            <a:r>
              <a:rPr lang="it-IT" sz="1800" spc="-1" strike="noStrike">
                <a:solidFill>
                  <a:srgbClr val="000000"/>
                </a:solidFill>
                <a:uFill>
                  <a:solidFill>
                    <a:srgbClr val="ffffff"/>
                  </a:solidFill>
                </a:uFill>
                <a:latin typeface="Trebuchet MS"/>
              </a:rPr>
              <a:t>DEL PERICOLO E RIPRISTINO!!</a:t>
            </a:r>
            <a:endParaRPr/>
          </a:p>
          <a:p>
            <a:pPr algn="ctr">
              <a:lnSpc>
                <a:spcPct val="100000"/>
              </a:lnSpc>
            </a:pPr>
            <a:r>
              <a:rPr lang="it-IT" sz="900" spc="-1" strike="noStrike">
                <a:solidFill>
                  <a:srgbClr val="000000"/>
                </a:solidFill>
                <a:uFill>
                  <a:solidFill>
                    <a:srgbClr val="ffffff"/>
                  </a:solidFill>
                </a:uFill>
                <a:latin typeface="Trebuchet MS"/>
              </a:rPr>
              <a:t>       </a:t>
            </a:r>
            <a:r>
              <a:rPr lang="it-IT" sz="900" spc="-1" strike="noStrike">
                <a:solidFill>
                  <a:srgbClr val="000000"/>
                </a:solidFill>
                <a:uFill>
                  <a:solidFill>
                    <a:srgbClr val="ffffff"/>
                  </a:solidFill>
                </a:uFill>
                <a:latin typeface="Trebuchet MS"/>
              </a:rPr>
              <a:t>Responsabilità ex art. 2051 cod. civ</a:t>
            </a:r>
            <a:r>
              <a:rPr lang="it-IT" sz="1800" spc="-1" strike="noStrike">
                <a:solidFill>
                  <a:srgbClr val="000000"/>
                </a:solidFill>
                <a:uFill>
                  <a:solidFill>
                    <a:srgbClr val="ffffff"/>
                  </a:solidFill>
                </a:uFill>
                <a:latin typeface="Trebuchet MS"/>
              </a:rPr>
              <a:t>.</a:t>
            </a:r>
            <a:endParaRPr/>
          </a:p>
        </p:txBody>
      </p:sp>
      <p:pic>
        <p:nvPicPr>
          <p:cNvPr id="237" name="Immagine 10" descr=""/>
          <p:cNvPicPr/>
          <p:nvPr/>
        </p:nvPicPr>
        <p:blipFill>
          <a:blip r:embed="rId3"/>
          <a:stretch/>
        </p:blipFill>
        <p:spPr>
          <a:xfrm>
            <a:off x="5292000" y="2349000"/>
            <a:ext cx="1114920" cy="996840"/>
          </a:xfrm>
          <a:prstGeom prst="rect">
            <a:avLst/>
          </a:prstGeom>
          <a:ln>
            <a:noFill/>
          </a:ln>
        </p:spPr>
      </p:pic>
    </p:spTree>
  </p:cSld>
</p:sld>
</file>

<file path=ppt/slides/slide2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38" name="TextShape 1"/>
          <p:cNvSpPr txBox="1"/>
          <p:nvPr/>
        </p:nvSpPr>
        <p:spPr>
          <a:xfrm>
            <a:off x="1763640" y="189720"/>
            <a:ext cx="6840360" cy="881640"/>
          </a:xfrm>
          <a:prstGeom prst="rect">
            <a:avLst/>
          </a:prstGeom>
          <a:noFill/>
          <a:ln>
            <a:noFill/>
          </a:ln>
        </p:spPr>
        <p:txBody>
          <a:bodyPr/>
          <a:p>
            <a:pPr>
              <a:lnSpc>
                <a:spcPct val="100000"/>
              </a:lnSpc>
            </a:pPr>
            <a:r>
              <a:rPr lang="it-IT" sz="2200" spc="-1" strike="noStrike">
                <a:solidFill>
                  <a:srgbClr val="0070c0"/>
                </a:solidFill>
                <a:uFill>
                  <a:solidFill>
                    <a:srgbClr val="ffffff"/>
                  </a:solidFill>
                </a:uFill>
                <a:latin typeface="Trebuchet MS"/>
              </a:rPr>
              <a:t>COMITATO QUARTIERE ANNUNZIATA - GIULIANOVA</a:t>
            </a:r>
            <a:endParaRPr/>
          </a:p>
        </p:txBody>
      </p:sp>
      <p:pic>
        <p:nvPicPr>
          <p:cNvPr id="239" name="Picture 2" descr=""/>
          <p:cNvPicPr/>
          <p:nvPr/>
        </p:nvPicPr>
        <p:blipFill>
          <a:blip r:embed="rId1"/>
          <a:stretch/>
        </p:blipFill>
        <p:spPr>
          <a:xfrm>
            <a:off x="280080" y="188640"/>
            <a:ext cx="668160" cy="935640"/>
          </a:xfrm>
          <a:prstGeom prst="rect">
            <a:avLst/>
          </a:prstGeom>
          <a:ln>
            <a:noFill/>
          </a:ln>
        </p:spPr>
      </p:pic>
      <p:sp>
        <p:nvSpPr>
          <p:cNvPr id="240" name="CustomShape 2"/>
          <p:cNvSpPr/>
          <p:nvPr/>
        </p:nvSpPr>
        <p:spPr>
          <a:xfrm>
            <a:off x="614160" y="1412640"/>
            <a:ext cx="7989840" cy="3754800"/>
          </a:xfrm>
          <a:prstGeom prst="rect">
            <a:avLst/>
          </a:prstGeom>
          <a:noFill/>
          <a:ln>
            <a:noFill/>
          </a:ln>
        </p:spPr>
        <p:style>
          <a:lnRef idx="0"/>
          <a:fillRef idx="0"/>
          <a:effectRef idx="0"/>
          <a:fontRef idx="minor"/>
        </p:style>
        <p:txBody>
          <a:bodyPr/>
          <a:p>
            <a:pPr algn="ctr">
              <a:lnSpc>
                <a:spcPct val="100000"/>
              </a:lnSpc>
            </a:pPr>
            <a:r>
              <a:rPr b="1" lang="it-IT" sz="2200" spc="-1" strike="noStrike">
                <a:solidFill>
                  <a:srgbClr val="212745"/>
                </a:solidFill>
                <a:uFill>
                  <a:solidFill>
                    <a:srgbClr val="ffffff"/>
                  </a:solidFill>
                </a:uFill>
                <a:latin typeface="Trebuchet MS"/>
              </a:rPr>
              <a:t>SICUREZZA</a:t>
            </a:r>
            <a:r>
              <a:rPr lang="it-IT" sz="2200" spc="-1" strike="noStrike">
                <a:solidFill>
                  <a:srgbClr val="212745"/>
                </a:solidFill>
                <a:uFill>
                  <a:solidFill>
                    <a:srgbClr val="ffffff"/>
                  </a:solidFill>
                </a:uFill>
                <a:latin typeface="Trebuchet MS"/>
              </a:rPr>
              <a:t> – PERCORSI URBANI -  ZONA CICLOPEDONABILE</a:t>
            </a:r>
            <a:endParaRPr/>
          </a:p>
          <a:p>
            <a:pPr algn="ctr">
              <a:lnSpc>
                <a:spcPct val="100000"/>
              </a:lnSpc>
            </a:pPr>
            <a:r>
              <a:rPr lang="it-IT" sz="2200" spc="-1" strike="noStrike">
                <a:solidFill>
                  <a:srgbClr val="212745"/>
                </a:solidFill>
                <a:uFill>
                  <a:solidFill>
                    <a:srgbClr val="ffffff"/>
                  </a:solidFill>
                </a:uFill>
                <a:latin typeface="Trebuchet MS"/>
              </a:rPr>
              <a:t>(BUCHE SUL PERCORSO – SEGNALAZIONI NON A NORMA)</a:t>
            </a:r>
            <a:endParaRPr/>
          </a:p>
        </p:txBody>
      </p:sp>
      <p:pic>
        <p:nvPicPr>
          <p:cNvPr id="241" name="Picture 2" descr=""/>
          <p:cNvPicPr/>
          <p:nvPr/>
        </p:nvPicPr>
        <p:blipFill>
          <a:blip r:embed="rId2"/>
          <a:stretch/>
        </p:blipFill>
        <p:spPr>
          <a:xfrm rot="16200000">
            <a:off x="1065960" y="1959840"/>
            <a:ext cx="3619800" cy="4831200"/>
          </a:xfrm>
          <a:prstGeom prst="rect">
            <a:avLst/>
          </a:prstGeom>
          <a:ln>
            <a:noFill/>
          </a:ln>
        </p:spPr>
      </p:pic>
      <p:sp>
        <p:nvSpPr>
          <p:cNvPr id="242" name="CustomShape 3"/>
          <p:cNvSpPr/>
          <p:nvPr/>
        </p:nvSpPr>
        <p:spPr>
          <a:xfrm>
            <a:off x="663840" y="2739240"/>
            <a:ext cx="3989520" cy="2268360"/>
          </a:xfrm>
          <a:prstGeom prst="ellipse">
            <a:avLst/>
          </a:prstGeom>
          <a:noFill/>
          <a:ln w="38160">
            <a:solidFill>
              <a:srgbClr val="ff0000"/>
            </a:solidFill>
            <a:round/>
          </a:ln>
        </p:spPr>
        <p:style>
          <a:lnRef idx="2">
            <a:schemeClr val="accent1">
              <a:shade val="50000"/>
            </a:schemeClr>
          </a:lnRef>
          <a:fillRef idx="1">
            <a:schemeClr val="accent1"/>
          </a:fillRef>
          <a:effectRef idx="0">
            <a:schemeClr val="accent1"/>
          </a:effectRef>
          <a:fontRef idx="minor"/>
        </p:style>
      </p:sp>
      <p:sp>
        <p:nvSpPr>
          <p:cNvPr id="243" name="TextShape 4"/>
          <p:cNvSpPr txBox="1"/>
          <p:nvPr/>
        </p:nvSpPr>
        <p:spPr>
          <a:xfrm>
            <a:off x="1835640" y="656640"/>
            <a:ext cx="5976360" cy="647640"/>
          </a:xfrm>
          <a:prstGeom prst="rect">
            <a:avLst/>
          </a:prstGeom>
          <a:noFill/>
          <a:ln>
            <a:noFill/>
          </a:ln>
        </p:spPr>
        <p:txBody>
          <a:bodyPr/>
          <a:p>
            <a:pPr marL="182880" algn="ctr">
              <a:lnSpc>
                <a:spcPct val="100000"/>
              </a:lnSpc>
            </a:pPr>
            <a:r>
              <a:rPr b="1" lang="it-IT" sz="2000" spc="-1" strike="noStrike">
                <a:solidFill>
                  <a:srgbClr val="000000"/>
                </a:solidFill>
                <a:uFill>
                  <a:solidFill>
                    <a:srgbClr val="ffffff"/>
                  </a:solidFill>
                </a:uFill>
                <a:latin typeface="Trebuchet MS"/>
              </a:rPr>
              <a:t>AMBIENTE &amp; SICUREZZA</a:t>
            </a:r>
            <a:endParaRPr/>
          </a:p>
        </p:txBody>
      </p:sp>
      <p:pic>
        <p:nvPicPr>
          <p:cNvPr id="244" name="Picture 3" descr=""/>
          <p:cNvPicPr/>
          <p:nvPr/>
        </p:nvPicPr>
        <p:blipFill>
          <a:blip r:embed="rId3"/>
          <a:stretch/>
        </p:blipFill>
        <p:spPr>
          <a:xfrm>
            <a:off x="5652000" y="2566800"/>
            <a:ext cx="2388960" cy="3188160"/>
          </a:xfrm>
          <a:prstGeom prst="rect">
            <a:avLst/>
          </a:prstGeom>
          <a:ln>
            <a:noFill/>
          </a:ln>
        </p:spPr>
      </p:pic>
      <p:sp>
        <p:nvSpPr>
          <p:cNvPr id="245" name="CustomShape 5"/>
          <p:cNvSpPr/>
          <p:nvPr/>
        </p:nvSpPr>
        <p:spPr>
          <a:xfrm>
            <a:off x="5292000" y="4725000"/>
            <a:ext cx="3672000" cy="2036160"/>
          </a:xfrm>
          <a:prstGeom prst="irregularSeal1">
            <a:avLst/>
          </a:prstGeom>
          <a:solidFill>
            <a:srgbClr val="ff0000"/>
          </a:solidFill>
          <a:ln>
            <a:solidFill>
              <a:srgbClr val="1e2e68"/>
            </a:solidFill>
            <a:round/>
          </a:ln>
        </p:spPr>
        <p:style>
          <a:lnRef idx="2">
            <a:schemeClr val="accent1">
              <a:shade val="50000"/>
            </a:schemeClr>
          </a:lnRef>
          <a:fillRef idx="1">
            <a:schemeClr val="accent1"/>
          </a:fillRef>
          <a:effectRef idx="0">
            <a:schemeClr val="accent1"/>
          </a:effectRef>
          <a:fontRef idx="minor"/>
        </p:style>
      </p:sp>
      <p:sp>
        <p:nvSpPr>
          <p:cNvPr id="246" name="CustomShape 6"/>
          <p:cNvSpPr/>
          <p:nvPr/>
        </p:nvSpPr>
        <p:spPr>
          <a:xfrm>
            <a:off x="6186240" y="5373360"/>
            <a:ext cx="1837800" cy="639000"/>
          </a:xfrm>
          <a:prstGeom prst="rect">
            <a:avLst/>
          </a:prstGeom>
          <a:noFill/>
          <a:ln>
            <a:noFill/>
          </a:ln>
        </p:spPr>
        <p:style>
          <a:lnRef idx="0"/>
          <a:fillRef idx="0"/>
          <a:effectRef idx="0"/>
          <a:fontRef idx="minor"/>
        </p:style>
        <p:txBody>
          <a:bodyPr wrap="none" lIns="90000" rIns="90000" tIns="45000" bIns="45000"/>
          <a:p>
            <a:pPr>
              <a:lnSpc>
                <a:spcPct val="100000"/>
              </a:lnSpc>
            </a:pPr>
            <a:r>
              <a:rPr lang="it-IT" sz="1800" spc="-1" strike="noStrike">
                <a:solidFill>
                  <a:srgbClr val="000000"/>
                </a:solidFill>
                <a:uFill>
                  <a:solidFill>
                    <a:srgbClr val="ffffff"/>
                  </a:solidFill>
                </a:uFill>
                <a:latin typeface="Trebuchet MS"/>
              </a:rPr>
              <a:t>QUESTA NON E’ </a:t>
            </a:r>
            <a:endParaRPr/>
          </a:p>
          <a:p>
            <a:pPr>
              <a:lnSpc>
                <a:spcPct val="100000"/>
              </a:lnSpc>
            </a:pPr>
            <a:r>
              <a:rPr lang="it-IT" sz="1800" spc="-1" strike="noStrike">
                <a:solidFill>
                  <a:srgbClr val="000000"/>
                </a:solidFill>
                <a:uFill>
                  <a:solidFill>
                    <a:srgbClr val="ffffff"/>
                  </a:solidFill>
                </a:uFill>
                <a:latin typeface="Trebuchet MS"/>
              </a:rPr>
              <a:t>LA SOLUZIONE!!</a:t>
            </a:r>
            <a:endParaRPr/>
          </a:p>
        </p:txBody>
      </p:sp>
      <p:pic>
        <p:nvPicPr>
          <p:cNvPr id="247" name="Immagine 11" descr=""/>
          <p:cNvPicPr/>
          <p:nvPr/>
        </p:nvPicPr>
        <p:blipFill>
          <a:blip r:embed="rId4"/>
          <a:stretch/>
        </p:blipFill>
        <p:spPr>
          <a:xfrm>
            <a:off x="377640" y="5373360"/>
            <a:ext cx="1114920" cy="996840"/>
          </a:xfrm>
          <a:prstGeom prst="rect">
            <a:avLst/>
          </a:prstGeom>
          <a:ln>
            <a:noFill/>
          </a:ln>
        </p:spPr>
      </p:pic>
    </p:spTree>
  </p:cSld>
</p:sld>
</file>

<file path=ppt/slides/slide2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48" name="TextShape 1"/>
          <p:cNvSpPr txBox="1"/>
          <p:nvPr/>
        </p:nvSpPr>
        <p:spPr>
          <a:xfrm>
            <a:off x="1763640" y="189720"/>
            <a:ext cx="6840360" cy="881640"/>
          </a:xfrm>
          <a:prstGeom prst="rect">
            <a:avLst/>
          </a:prstGeom>
          <a:noFill/>
          <a:ln>
            <a:noFill/>
          </a:ln>
        </p:spPr>
        <p:txBody>
          <a:bodyPr/>
          <a:p>
            <a:pPr>
              <a:lnSpc>
                <a:spcPct val="100000"/>
              </a:lnSpc>
            </a:pPr>
            <a:r>
              <a:rPr lang="it-IT" sz="2200" spc="-1" strike="noStrike">
                <a:solidFill>
                  <a:srgbClr val="0070c0"/>
                </a:solidFill>
                <a:uFill>
                  <a:solidFill>
                    <a:srgbClr val="ffffff"/>
                  </a:solidFill>
                </a:uFill>
                <a:latin typeface="Trebuchet MS"/>
              </a:rPr>
              <a:t>COMITATO QUARTIERE ANNUNZIATA - GIULIANOVA</a:t>
            </a:r>
            <a:endParaRPr/>
          </a:p>
        </p:txBody>
      </p:sp>
      <p:pic>
        <p:nvPicPr>
          <p:cNvPr id="249" name="Picture 2" descr=""/>
          <p:cNvPicPr/>
          <p:nvPr/>
        </p:nvPicPr>
        <p:blipFill>
          <a:blip r:embed="rId1"/>
          <a:stretch/>
        </p:blipFill>
        <p:spPr>
          <a:xfrm>
            <a:off x="280080" y="188640"/>
            <a:ext cx="668160" cy="935640"/>
          </a:xfrm>
          <a:prstGeom prst="rect">
            <a:avLst/>
          </a:prstGeom>
          <a:ln>
            <a:noFill/>
          </a:ln>
        </p:spPr>
      </p:pic>
      <p:sp>
        <p:nvSpPr>
          <p:cNvPr id="250" name="CustomShape 2"/>
          <p:cNvSpPr/>
          <p:nvPr/>
        </p:nvSpPr>
        <p:spPr>
          <a:xfrm>
            <a:off x="191880" y="1412640"/>
            <a:ext cx="8478360" cy="3754800"/>
          </a:xfrm>
          <a:prstGeom prst="rect">
            <a:avLst/>
          </a:prstGeom>
          <a:noFill/>
          <a:ln>
            <a:noFill/>
          </a:ln>
        </p:spPr>
        <p:style>
          <a:lnRef idx="0"/>
          <a:fillRef idx="0"/>
          <a:effectRef idx="0"/>
          <a:fontRef idx="minor"/>
        </p:style>
        <p:txBody>
          <a:bodyPr/>
          <a:p>
            <a:pPr algn="ctr">
              <a:lnSpc>
                <a:spcPct val="100000"/>
              </a:lnSpc>
            </a:pPr>
            <a:r>
              <a:rPr b="1" lang="it-IT" sz="2200" spc="-1" strike="noStrike">
                <a:solidFill>
                  <a:srgbClr val="212745"/>
                </a:solidFill>
                <a:uFill>
                  <a:solidFill>
                    <a:srgbClr val="ffffff"/>
                  </a:solidFill>
                </a:uFill>
                <a:latin typeface="Trebuchet MS"/>
              </a:rPr>
              <a:t>SICUREZZA</a:t>
            </a:r>
            <a:r>
              <a:rPr lang="it-IT" sz="2200" spc="-1" strike="noStrike">
                <a:solidFill>
                  <a:srgbClr val="212745"/>
                </a:solidFill>
                <a:uFill>
                  <a:solidFill>
                    <a:srgbClr val="ffffff"/>
                  </a:solidFill>
                </a:uFill>
                <a:latin typeface="Trebuchet MS"/>
              </a:rPr>
              <a:t> – PERCORSI URBANI -VIA DI VITTORIO LATO EST</a:t>
            </a:r>
            <a:endParaRPr/>
          </a:p>
          <a:p>
            <a:pPr algn="ctr">
              <a:lnSpc>
                <a:spcPct val="100000"/>
              </a:lnSpc>
            </a:pPr>
            <a:r>
              <a:rPr lang="it-IT" sz="2000" spc="-1" strike="noStrike">
                <a:solidFill>
                  <a:srgbClr val="212745"/>
                </a:solidFill>
                <a:uFill>
                  <a:solidFill>
                    <a:srgbClr val="ffffff"/>
                  </a:solidFill>
                </a:uFill>
                <a:latin typeface="Trebuchet MS"/>
              </a:rPr>
              <a:t>(ZONA CENTRO COMMERCIALE –MARCIAPIEDE PERICOLOSO)</a:t>
            </a:r>
            <a:endParaRPr/>
          </a:p>
        </p:txBody>
      </p:sp>
      <p:sp>
        <p:nvSpPr>
          <p:cNvPr id="251" name="TextShape 3"/>
          <p:cNvSpPr txBox="1"/>
          <p:nvPr/>
        </p:nvSpPr>
        <p:spPr>
          <a:xfrm>
            <a:off x="1835640" y="656640"/>
            <a:ext cx="5976360" cy="647640"/>
          </a:xfrm>
          <a:prstGeom prst="rect">
            <a:avLst/>
          </a:prstGeom>
          <a:noFill/>
          <a:ln>
            <a:noFill/>
          </a:ln>
        </p:spPr>
        <p:txBody>
          <a:bodyPr/>
          <a:p>
            <a:pPr marL="182880" algn="ctr">
              <a:lnSpc>
                <a:spcPct val="100000"/>
              </a:lnSpc>
            </a:pPr>
            <a:r>
              <a:rPr b="1" lang="it-IT" sz="2000" spc="-1" strike="noStrike">
                <a:solidFill>
                  <a:srgbClr val="000000"/>
                </a:solidFill>
                <a:uFill>
                  <a:solidFill>
                    <a:srgbClr val="ffffff"/>
                  </a:solidFill>
                </a:uFill>
                <a:latin typeface="Trebuchet MS"/>
              </a:rPr>
              <a:t>AMBIENTE &amp; SICUREZZA</a:t>
            </a:r>
            <a:endParaRPr/>
          </a:p>
        </p:txBody>
      </p:sp>
      <p:sp>
        <p:nvSpPr>
          <p:cNvPr id="252" name="CustomShape 4"/>
          <p:cNvSpPr/>
          <p:nvPr/>
        </p:nvSpPr>
        <p:spPr>
          <a:xfrm rot="1430400">
            <a:off x="5835960" y="4003200"/>
            <a:ext cx="2926440" cy="2568600"/>
          </a:xfrm>
          <a:prstGeom prst="irregularSeal1">
            <a:avLst/>
          </a:prstGeom>
          <a:solidFill>
            <a:srgbClr val="ff0000"/>
          </a:solidFill>
          <a:ln>
            <a:solidFill>
              <a:srgbClr val="1e2e68"/>
            </a:solidFill>
            <a:round/>
          </a:ln>
        </p:spPr>
        <p:style>
          <a:lnRef idx="2">
            <a:schemeClr val="accent1">
              <a:shade val="50000"/>
            </a:schemeClr>
          </a:lnRef>
          <a:fillRef idx="1">
            <a:schemeClr val="accent1"/>
          </a:fillRef>
          <a:effectRef idx="0">
            <a:schemeClr val="accent1"/>
          </a:effectRef>
          <a:fontRef idx="minor"/>
        </p:style>
      </p:sp>
      <p:sp>
        <p:nvSpPr>
          <p:cNvPr id="253" name="CustomShape 5"/>
          <p:cNvSpPr/>
          <p:nvPr/>
        </p:nvSpPr>
        <p:spPr>
          <a:xfrm>
            <a:off x="6514920" y="4742640"/>
            <a:ext cx="1792080" cy="913320"/>
          </a:xfrm>
          <a:prstGeom prst="rect">
            <a:avLst/>
          </a:prstGeom>
          <a:noFill/>
          <a:ln>
            <a:noFill/>
          </a:ln>
        </p:spPr>
        <p:style>
          <a:lnRef idx="0"/>
          <a:fillRef idx="0"/>
          <a:effectRef idx="0"/>
          <a:fontRef idx="minor"/>
        </p:style>
        <p:txBody>
          <a:bodyPr wrap="none" lIns="90000" rIns="90000" tIns="45000" bIns="45000"/>
          <a:p>
            <a:pPr>
              <a:lnSpc>
                <a:spcPct val="100000"/>
              </a:lnSpc>
            </a:pPr>
            <a:r>
              <a:rPr lang="it-IT" sz="1800" spc="-1" strike="noStrike">
                <a:solidFill>
                  <a:srgbClr val="000000"/>
                </a:solidFill>
                <a:uFill>
                  <a:solidFill>
                    <a:srgbClr val="ffffff"/>
                  </a:solidFill>
                </a:uFill>
                <a:latin typeface="Trebuchet MS"/>
              </a:rPr>
              <a:t>NUMEROSI I </a:t>
            </a:r>
            <a:endParaRPr/>
          </a:p>
          <a:p>
            <a:pPr>
              <a:lnSpc>
                <a:spcPct val="100000"/>
              </a:lnSpc>
            </a:pPr>
            <a:r>
              <a:rPr lang="it-IT" sz="1800" spc="-1" strike="noStrike">
                <a:solidFill>
                  <a:srgbClr val="000000"/>
                </a:solidFill>
                <a:uFill>
                  <a:solidFill>
                    <a:srgbClr val="ffffff"/>
                  </a:solidFill>
                </a:uFill>
                <a:latin typeface="Trebuchet MS"/>
              </a:rPr>
              <a:t>CASI DI CADUTA</a:t>
            </a:r>
            <a:endParaRPr/>
          </a:p>
          <a:p>
            <a:pPr>
              <a:lnSpc>
                <a:spcPct val="100000"/>
              </a:lnSpc>
            </a:pPr>
            <a:r>
              <a:rPr lang="it-IT" sz="1800" spc="-1" strike="noStrike">
                <a:solidFill>
                  <a:srgbClr val="000000"/>
                </a:solidFill>
                <a:uFill>
                  <a:solidFill>
                    <a:srgbClr val="ffffff"/>
                  </a:solidFill>
                </a:uFill>
                <a:latin typeface="Trebuchet MS"/>
              </a:rPr>
              <a:t>RISCONTRATI!!</a:t>
            </a:r>
            <a:endParaRPr/>
          </a:p>
        </p:txBody>
      </p:sp>
      <p:pic>
        <p:nvPicPr>
          <p:cNvPr id="254" name="Picture 2" descr=""/>
          <p:cNvPicPr/>
          <p:nvPr/>
        </p:nvPicPr>
        <p:blipFill>
          <a:blip r:embed="rId2"/>
          <a:stretch/>
        </p:blipFill>
        <p:spPr>
          <a:xfrm>
            <a:off x="191880" y="5617440"/>
            <a:ext cx="4933440" cy="552240"/>
          </a:xfrm>
          <a:prstGeom prst="rect">
            <a:avLst/>
          </a:prstGeom>
          <a:ln>
            <a:noFill/>
          </a:ln>
        </p:spPr>
      </p:pic>
      <p:pic>
        <p:nvPicPr>
          <p:cNvPr id="255" name="Picture 3" descr=""/>
          <p:cNvPicPr/>
          <p:nvPr/>
        </p:nvPicPr>
        <p:blipFill>
          <a:blip r:embed="rId3"/>
          <a:stretch/>
        </p:blipFill>
        <p:spPr>
          <a:xfrm>
            <a:off x="191880" y="5328720"/>
            <a:ext cx="4933440" cy="209160"/>
          </a:xfrm>
          <a:prstGeom prst="rect">
            <a:avLst/>
          </a:prstGeom>
          <a:ln>
            <a:noFill/>
          </a:ln>
        </p:spPr>
      </p:pic>
      <p:sp>
        <p:nvSpPr>
          <p:cNvPr id="256" name="CustomShape 6"/>
          <p:cNvSpPr/>
          <p:nvPr/>
        </p:nvSpPr>
        <p:spPr>
          <a:xfrm>
            <a:off x="1259640" y="5092560"/>
            <a:ext cx="2812320" cy="235800"/>
          </a:xfrm>
          <a:prstGeom prst="rect">
            <a:avLst/>
          </a:prstGeom>
          <a:noFill/>
          <a:ln>
            <a:noFill/>
          </a:ln>
        </p:spPr>
        <p:style>
          <a:lnRef idx="0"/>
          <a:fillRef idx="0"/>
          <a:effectRef idx="0"/>
          <a:fontRef idx="minor"/>
        </p:style>
        <p:txBody>
          <a:bodyPr/>
          <a:p>
            <a:pPr algn="ctr">
              <a:lnSpc>
                <a:spcPct val="100000"/>
              </a:lnSpc>
            </a:pPr>
            <a:r>
              <a:rPr lang="it-IT" sz="2200" spc="-1" strike="noStrike">
                <a:solidFill>
                  <a:srgbClr val="212745"/>
                </a:solidFill>
                <a:uFill>
                  <a:solidFill>
                    <a:srgbClr val="ffffff"/>
                  </a:solidFill>
                </a:uFill>
                <a:latin typeface="Trebuchet MS"/>
              </a:rPr>
              <a:t>TRATTO DAL:</a:t>
            </a:r>
            <a:endParaRPr/>
          </a:p>
        </p:txBody>
      </p:sp>
      <p:pic>
        <p:nvPicPr>
          <p:cNvPr id="257" name="Picture 2" descr=""/>
          <p:cNvPicPr/>
          <p:nvPr/>
        </p:nvPicPr>
        <p:blipFill>
          <a:blip r:embed="rId4"/>
          <a:stretch/>
        </p:blipFill>
        <p:spPr>
          <a:xfrm>
            <a:off x="1331640" y="2458080"/>
            <a:ext cx="4757400" cy="2538720"/>
          </a:xfrm>
          <a:prstGeom prst="rect">
            <a:avLst/>
          </a:prstGeom>
          <a:ln>
            <a:noFill/>
          </a:ln>
        </p:spPr>
      </p:pic>
      <p:sp>
        <p:nvSpPr>
          <p:cNvPr id="258" name="CustomShape 7"/>
          <p:cNvSpPr/>
          <p:nvPr/>
        </p:nvSpPr>
        <p:spPr>
          <a:xfrm>
            <a:off x="1715400" y="2593080"/>
            <a:ext cx="3989520" cy="2268360"/>
          </a:xfrm>
          <a:prstGeom prst="ellipse">
            <a:avLst/>
          </a:prstGeom>
          <a:noFill/>
          <a:ln w="38160">
            <a:solidFill>
              <a:srgbClr val="ff0000"/>
            </a:solidFill>
            <a:round/>
          </a:ln>
        </p:spPr>
        <p:style>
          <a:lnRef idx="2">
            <a:schemeClr val="accent1">
              <a:shade val="50000"/>
            </a:schemeClr>
          </a:lnRef>
          <a:fillRef idx="1">
            <a:schemeClr val="accent1"/>
          </a:fillRef>
          <a:effectRef idx="0">
            <a:schemeClr val="accent1"/>
          </a:effectRef>
          <a:fontRef idx="minor"/>
        </p:style>
      </p:sp>
      <p:pic>
        <p:nvPicPr>
          <p:cNvPr id="259" name="Immagine 7" descr=""/>
          <p:cNvPicPr/>
          <p:nvPr/>
        </p:nvPicPr>
        <p:blipFill>
          <a:blip r:embed="rId5"/>
          <a:stretch/>
        </p:blipFill>
        <p:spPr>
          <a:xfrm>
            <a:off x="6300360" y="2654280"/>
            <a:ext cx="1114920" cy="996840"/>
          </a:xfrm>
          <a:prstGeom prst="rect">
            <a:avLst/>
          </a:prstGeom>
          <a:ln>
            <a:noFill/>
          </a:ln>
        </p:spPr>
      </p:pic>
    </p:spTree>
  </p:cSld>
</p:sld>
</file>

<file path=ppt/slides/slide2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260" name="Picture 2" descr=""/>
          <p:cNvPicPr/>
          <p:nvPr/>
        </p:nvPicPr>
        <p:blipFill>
          <a:blip r:embed="rId1"/>
          <a:stretch/>
        </p:blipFill>
        <p:spPr>
          <a:xfrm>
            <a:off x="761760" y="2429280"/>
            <a:ext cx="4680000" cy="4129560"/>
          </a:xfrm>
          <a:prstGeom prst="rect">
            <a:avLst/>
          </a:prstGeom>
          <a:ln>
            <a:noFill/>
          </a:ln>
        </p:spPr>
      </p:pic>
      <p:sp>
        <p:nvSpPr>
          <p:cNvPr id="261" name="CustomShape 1"/>
          <p:cNvSpPr/>
          <p:nvPr/>
        </p:nvSpPr>
        <p:spPr>
          <a:xfrm>
            <a:off x="5292000" y="2971800"/>
            <a:ext cx="3672000" cy="2545200"/>
          </a:xfrm>
          <a:prstGeom prst="irregularSeal1">
            <a:avLst/>
          </a:prstGeom>
          <a:solidFill>
            <a:srgbClr val="ff0000"/>
          </a:solidFill>
          <a:ln>
            <a:solidFill>
              <a:srgbClr val="1e2e68"/>
            </a:solidFill>
            <a:round/>
          </a:ln>
        </p:spPr>
        <p:style>
          <a:lnRef idx="2">
            <a:schemeClr val="accent1">
              <a:shade val="50000"/>
            </a:schemeClr>
          </a:lnRef>
          <a:fillRef idx="1">
            <a:schemeClr val="accent1"/>
          </a:fillRef>
          <a:effectRef idx="0">
            <a:schemeClr val="accent1"/>
          </a:effectRef>
          <a:fontRef idx="minor"/>
        </p:style>
      </p:sp>
      <p:sp>
        <p:nvSpPr>
          <p:cNvPr id="262" name="TextShape 2"/>
          <p:cNvSpPr txBox="1"/>
          <p:nvPr/>
        </p:nvSpPr>
        <p:spPr>
          <a:xfrm>
            <a:off x="1763640" y="189720"/>
            <a:ext cx="6840360" cy="881640"/>
          </a:xfrm>
          <a:prstGeom prst="rect">
            <a:avLst/>
          </a:prstGeom>
          <a:noFill/>
          <a:ln>
            <a:noFill/>
          </a:ln>
        </p:spPr>
        <p:txBody>
          <a:bodyPr/>
          <a:p>
            <a:pPr>
              <a:lnSpc>
                <a:spcPct val="100000"/>
              </a:lnSpc>
            </a:pPr>
            <a:r>
              <a:rPr lang="it-IT" sz="2200" spc="-1" strike="noStrike">
                <a:solidFill>
                  <a:srgbClr val="0070c0"/>
                </a:solidFill>
                <a:uFill>
                  <a:solidFill>
                    <a:srgbClr val="ffffff"/>
                  </a:solidFill>
                </a:uFill>
                <a:latin typeface="Trebuchet MS"/>
              </a:rPr>
              <a:t>COMITATO QUARTIERE ANNUNZIATA - GIULIANOVA</a:t>
            </a:r>
            <a:endParaRPr/>
          </a:p>
        </p:txBody>
      </p:sp>
      <p:pic>
        <p:nvPicPr>
          <p:cNvPr id="263" name="Picture 2" descr=""/>
          <p:cNvPicPr/>
          <p:nvPr/>
        </p:nvPicPr>
        <p:blipFill>
          <a:blip r:embed="rId2"/>
          <a:stretch/>
        </p:blipFill>
        <p:spPr>
          <a:xfrm>
            <a:off x="280080" y="188640"/>
            <a:ext cx="668160" cy="935640"/>
          </a:xfrm>
          <a:prstGeom prst="rect">
            <a:avLst/>
          </a:prstGeom>
          <a:ln>
            <a:noFill/>
          </a:ln>
        </p:spPr>
      </p:pic>
      <p:sp>
        <p:nvSpPr>
          <p:cNvPr id="264" name="CustomShape 3"/>
          <p:cNvSpPr/>
          <p:nvPr/>
        </p:nvSpPr>
        <p:spPr>
          <a:xfrm>
            <a:off x="935280" y="1412640"/>
            <a:ext cx="7367400" cy="3754800"/>
          </a:xfrm>
          <a:prstGeom prst="rect">
            <a:avLst/>
          </a:prstGeom>
          <a:noFill/>
          <a:ln>
            <a:noFill/>
          </a:ln>
        </p:spPr>
        <p:style>
          <a:lnRef idx="0"/>
          <a:fillRef idx="0"/>
          <a:effectRef idx="0"/>
          <a:fontRef idx="minor"/>
        </p:style>
        <p:txBody>
          <a:bodyPr/>
          <a:p>
            <a:pPr algn="ctr">
              <a:lnSpc>
                <a:spcPct val="100000"/>
              </a:lnSpc>
            </a:pPr>
            <a:r>
              <a:rPr lang="it-IT" sz="2200" spc="-1" strike="noStrike">
                <a:solidFill>
                  <a:srgbClr val="212745"/>
                </a:solidFill>
                <a:uFill>
                  <a:solidFill>
                    <a:srgbClr val="ffffff"/>
                  </a:solidFill>
                </a:uFill>
                <a:latin typeface="Trebuchet MS"/>
              </a:rPr>
              <a:t>SICUREZZA – VIA DI VITTORIO LATO EST</a:t>
            </a:r>
            <a:endParaRPr/>
          </a:p>
          <a:p>
            <a:pPr algn="ctr">
              <a:lnSpc>
                <a:spcPct val="100000"/>
              </a:lnSpc>
            </a:pPr>
            <a:r>
              <a:rPr lang="it-IT" sz="2000" spc="-1" strike="noStrike">
                <a:solidFill>
                  <a:srgbClr val="212745"/>
                </a:solidFill>
                <a:uFill>
                  <a:solidFill>
                    <a:srgbClr val="ffffff"/>
                  </a:solidFill>
                </a:uFill>
                <a:latin typeface="Trebuchet MS"/>
              </a:rPr>
              <a:t>(ZONA MAGAZZINO DE SANTIS – MARCIAPIEDE MANCANTE)</a:t>
            </a:r>
            <a:endParaRPr/>
          </a:p>
        </p:txBody>
      </p:sp>
      <p:sp>
        <p:nvSpPr>
          <p:cNvPr id="265" name="TextShape 4"/>
          <p:cNvSpPr txBox="1"/>
          <p:nvPr/>
        </p:nvSpPr>
        <p:spPr>
          <a:xfrm>
            <a:off x="1835640" y="656640"/>
            <a:ext cx="5976360" cy="647640"/>
          </a:xfrm>
          <a:prstGeom prst="rect">
            <a:avLst/>
          </a:prstGeom>
          <a:noFill/>
          <a:ln>
            <a:noFill/>
          </a:ln>
        </p:spPr>
        <p:txBody>
          <a:bodyPr/>
          <a:p>
            <a:pPr marL="182880" algn="ctr">
              <a:lnSpc>
                <a:spcPct val="100000"/>
              </a:lnSpc>
            </a:pPr>
            <a:r>
              <a:rPr b="1" lang="it-IT" sz="2000" spc="-1" strike="noStrike">
                <a:solidFill>
                  <a:srgbClr val="000000"/>
                </a:solidFill>
                <a:uFill>
                  <a:solidFill>
                    <a:srgbClr val="ffffff"/>
                  </a:solidFill>
                </a:uFill>
                <a:latin typeface="Trebuchet MS"/>
              </a:rPr>
              <a:t>AMBIENTE &amp; SICUREZZA</a:t>
            </a:r>
            <a:endParaRPr/>
          </a:p>
        </p:txBody>
      </p:sp>
      <p:sp>
        <p:nvSpPr>
          <p:cNvPr id="266" name="CustomShape 5"/>
          <p:cNvSpPr/>
          <p:nvPr/>
        </p:nvSpPr>
        <p:spPr>
          <a:xfrm>
            <a:off x="6049080" y="3573000"/>
            <a:ext cx="2127240" cy="1063800"/>
          </a:xfrm>
          <a:prstGeom prst="rect">
            <a:avLst/>
          </a:prstGeom>
          <a:noFill/>
          <a:ln>
            <a:noFill/>
          </a:ln>
        </p:spPr>
        <p:style>
          <a:lnRef idx="0"/>
          <a:fillRef idx="0"/>
          <a:effectRef idx="0"/>
          <a:fontRef idx="minor"/>
        </p:style>
        <p:txBody>
          <a:bodyPr wrap="none" lIns="90000" rIns="90000" tIns="45000" bIns="45000"/>
          <a:p>
            <a:pPr algn="ctr">
              <a:lnSpc>
                <a:spcPct val="100000"/>
              </a:lnSpc>
            </a:pPr>
            <a:r>
              <a:rPr lang="it-IT" sz="1600" spc="-1" strike="noStrike">
                <a:solidFill>
                  <a:srgbClr val="000000"/>
                </a:solidFill>
                <a:uFill>
                  <a:solidFill>
                    <a:srgbClr val="ffffff"/>
                  </a:solidFill>
                </a:uFill>
                <a:latin typeface="Trebuchet MS"/>
              </a:rPr>
              <a:t>PERICOLO!</a:t>
            </a:r>
            <a:endParaRPr/>
          </a:p>
          <a:p>
            <a:pPr>
              <a:lnSpc>
                <a:spcPct val="100000"/>
              </a:lnSpc>
            </a:pPr>
            <a:r>
              <a:rPr lang="it-IT" sz="1600" spc="-1" strike="noStrike">
                <a:solidFill>
                  <a:srgbClr val="000000"/>
                </a:solidFill>
                <a:uFill>
                  <a:solidFill>
                    <a:srgbClr val="ffffff"/>
                  </a:solidFill>
                </a:uFill>
                <a:latin typeface="Trebuchet MS"/>
              </a:rPr>
              <a:t>I PEDONI CAMMINANO</a:t>
            </a:r>
            <a:endParaRPr/>
          </a:p>
          <a:p>
            <a:pPr>
              <a:lnSpc>
                <a:spcPct val="100000"/>
              </a:lnSpc>
            </a:pPr>
            <a:r>
              <a:rPr lang="it-IT" sz="1600" spc="-1" strike="noStrike">
                <a:solidFill>
                  <a:srgbClr val="000000"/>
                </a:solidFill>
                <a:uFill>
                  <a:solidFill>
                    <a:srgbClr val="ffffff"/>
                  </a:solidFill>
                </a:uFill>
                <a:latin typeface="Trebuchet MS"/>
              </a:rPr>
              <a:t>SULLA CARREGGIATA</a:t>
            </a:r>
            <a:endParaRPr/>
          </a:p>
          <a:p>
            <a:pPr>
              <a:lnSpc>
                <a:spcPct val="100000"/>
              </a:lnSpc>
            </a:pPr>
            <a:r>
              <a:rPr lang="it-IT" sz="1600" spc="-1" strike="noStrike">
                <a:solidFill>
                  <a:srgbClr val="000000"/>
                </a:solidFill>
                <a:uFill>
                  <a:solidFill>
                    <a:srgbClr val="ffffff"/>
                  </a:solidFill>
                </a:uFill>
                <a:latin typeface="Trebuchet MS"/>
              </a:rPr>
              <a:t>SU AMBO I LATI!</a:t>
            </a:r>
            <a:endParaRPr/>
          </a:p>
        </p:txBody>
      </p:sp>
      <p:sp>
        <p:nvSpPr>
          <p:cNvPr id="267" name="CustomShape 6"/>
          <p:cNvSpPr/>
          <p:nvPr/>
        </p:nvSpPr>
        <p:spPr>
          <a:xfrm>
            <a:off x="3708000" y="3290400"/>
            <a:ext cx="791640" cy="1236600"/>
          </a:xfrm>
          <a:prstGeom prst="ellipse">
            <a:avLst/>
          </a:prstGeom>
          <a:noFill/>
          <a:ln w="38160">
            <a:solidFill>
              <a:srgbClr val="ff0000"/>
            </a:solidFill>
            <a:round/>
          </a:ln>
        </p:spPr>
        <p:style>
          <a:lnRef idx="2">
            <a:schemeClr val="accent1">
              <a:shade val="50000"/>
            </a:schemeClr>
          </a:lnRef>
          <a:fillRef idx="1">
            <a:schemeClr val="accent1"/>
          </a:fillRef>
          <a:effectRef idx="0">
            <a:schemeClr val="accent1"/>
          </a:effectRef>
          <a:fontRef idx="minor"/>
        </p:style>
      </p:sp>
      <p:pic>
        <p:nvPicPr>
          <p:cNvPr id="268" name="Immagine 5" descr=""/>
          <p:cNvPicPr/>
          <p:nvPr/>
        </p:nvPicPr>
        <p:blipFill>
          <a:blip r:embed="rId3"/>
          <a:stretch/>
        </p:blipFill>
        <p:spPr>
          <a:xfrm>
            <a:off x="7810200" y="5556960"/>
            <a:ext cx="985680" cy="873000"/>
          </a:xfrm>
          <a:prstGeom prst="rect">
            <a:avLst/>
          </a:prstGeom>
          <a:ln>
            <a:noFill/>
          </a:ln>
        </p:spPr>
      </p:pic>
      <p:sp>
        <p:nvSpPr>
          <p:cNvPr id="269" name="CustomShape 7"/>
          <p:cNvSpPr/>
          <p:nvPr/>
        </p:nvSpPr>
        <p:spPr>
          <a:xfrm>
            <a:off x="5565960" y="6147360"/>
            <a:ext cx="2952000" cy="433080"/>
          </a:xfrm>
          <a:prstGeom prst="rect">
            <a:avLst/>
          </a:prstGeom>
          <a:noFill/>
          <a:ln>
            <a:noFill/>
          </a:ln>
        </p:spPr>
        <p:style>
          <a:lnRef idx="0"/>
          <a:fillRef idx="0"/>
          <a:effectRef idx="0"/>
          <a:fontRef idx="minor"/>
        </p:style>
        <p:txBody>
          <a:bodyPr/>
          <a:p>
            <a:pPr>
              <a:lnSpc>
                <a:spcPct val="150000"/>
              </a:lnSpc>
            </a:pPr>
            <a:r>
              <a:rPr lang="it-IT" sz="1600" spc="-1" strike="noStrike">
                <a:solidFill>
                  <a:srgbClr val="212745"/>
                </a:solidFill>
                <a:uFill>
                  <a:solidFill>
                    <a:srgbClr val="ffffff"/>
                  </a:solidFill>
                </a:uFill>
                <a:latin typeface="Trebuchet MS"/>
              </a:rPr>
              <a:t>Foto del 25.10.2016</a:t>
            </a:r>
            <a:endParaRPr/>
          </a:p>
        </p:txBody>
      </p:sp>
      <p:sp>
        <p:nvSpPr>
          <p:cNvPr id="270" name="CustomShape 8"/>
          <p:cNvSpPr/>
          <p:nvPr/>
        </p:nvSpPr>
        <p:spPr>
          <a:xfrm>
            <a:off x="827640" y="3573000"/>
            <a:ext cx="2124360" cy="2790720"/>
          </a:xfrm>
          <a:prstGeom prst="ellipse">
            <a:avLst/>
          </a:prstGeom>
          <a:noFill/>
          <a:ln w="38160">
            <a:solidFill>
              <a:srgbClr val="ff0000"/>
            </a:solidFill>
            <a:round/>
          </a:ln>
        </p:spPr>
        <p:style>
          <a:lnRef idx="2">
            <a:schemeClr val="accent1">
              <a:shade val="50000"/>
            </a:schemeClr>
          </a:lnRef>
          <a:fillRef idx="1">
            <a:schemeClr val="accent1"/>
          </a:fillRef>
          <a:effectRef idx="0">
            <a:schemeClr val="accent1"/>
          </a:effectRef>
          <a:fontRef idx="minor"/>
        </p:style>
      </p:sp>
    </p:spTree>
  </p:cSld>
</p:sld>
</file>

<file path=ppt/slides/slide2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71" name="TextShape 1"/>
          <p:cNvSpPr txBox="1"/>
          <p:nvPr/>
        </p:nvSpPr>
        <p:spPr>
          <a:xfrm>
            <a:off x="1763640" y="189720"/>
            <a:ext cx="6840360" cy="881640"/>
          </a:xfrm>
          <a:prstGeom prst="rect">
            <a:avLst/>
          </a:prstGeom>
          <a:noFill/>
          <a:ln>
            <a:noFill/>
          </a:ln>
        </p:spPr>
        <p:txBody>
          <a:bodyPr/>
          <a:p>
            <a:pPr>
              <a:lnSpc>
                <a:spcPct val="100000"/>
              </a:lnSpc>
            </a:pPr>
            <a:r>
              <a:rPr lang="it-IT" sz="2200" spc="-1" strike="noStrike">
                <a:solidFill>
                  <a:srgbClr val="0070c0"/>
                </a:solidFill>
                <a:uFill>
                  <a:solidFill>
                    <a:srgbClr val="ffffff"/>
                  </a:solidFill>
                </a:uFill>
                <a:latin typeface="Trebuchet MS"/>
              </a:rPr>
              <a:t>COMITATO QUARTIERE ANNUNZIATA - GIULIANOVA</a:t>
            </a:r>
            <a:endParaRPr/>
          </a:p>
        </p:txBody>
      </p:sp>
      <p:pic>
        <p:nvPicPr>
          <p:cNvPr id="272" name="Picture 2" descr=""/>
          <p:cNvPicPr/>
          <p:nvPr/>
        </p:nvPicPr>
        <p:blipFill>
          <a:blip r:embed="rId1"/>
          <a:stretch/>
        </p:blipFill>
        <p:spPr>
          <a:xfrm>
            <a:off x="280080" y="188640"/>
            <a:ext cx="668160" cy="935640"/>
          </a:xfrm>
          <a:prstGeom prst="rect">
            <a:avLst/>
          </a:prstGeom>
          <a:ln>
            <a:noFill/>
          </a:ln>
        </p:spPr>
      </p:pic>
      <p:sp>
        <p:nvSpPr>
          <p:cNvPr id="273" name="CustomShape 2"/>
          <p:cNvSpPr/>
          <p:nvPr/>
        </p:nvSpPr>
        <p:spPr>
          <a:xfrm>
            <a:off x="280080" y="1149480"/>
            <a:ext cx="8003880" cy="478800"/>
          </a:xfrm>
          <a:prstGeom prst="rect">
            <a:avLst/>
          </a:prstGeom>
          <a:noFill/>
          <a:ln>
            <a:noFill/>
          </a:ln>
        </p:spPr>
        <p:style>
          <a:lnRef idx="0"/>
          <a:fillRef idx="0"/>
          <a:effectRef idx="0"/>
          <a:fontRef idx="minor"/>
        </p:style>
        <p:txBody>
          <a:bodyPr/>
          <a:p>
            <a:pPr algn="ctr">
              <a:lnSpc>
                <a:spcPct val="100000"/>
              </a:lnSpc>
            </a:pPr>
            <a:r>
              <a:rPr b="1" lang="it-IT" sz="2200" spc="-1" strike="noStrike">
                <a:solidFill>
                  <a:srgbClr val="212745"/>
                </a:solidFill>
                <a:uFill>
                  <a:solidFill>
                    <a:srgbClr val="ffffff"/>
                  </a:solidFill>
                </a:uFill>
                <a:latin typeface="Trebuchet MS"/>
              </a:rPr>
              <a:t>SICUREZZA</a:t>
            </a:r>
            <a:r>
              <a:rPr lang="it-IT" sz="2200" spc="-1" strike="noStrike">
                <a:solidFill>
                  <a:srgbClr val="212745"/>
                </a:solidFill>
                <a:uFill>
                  <a:solidFill>
                    <a:srgbClr val="ffffff"/>
                  </a:solidFill>
                </a:uFill>
                <a:latin typeface="Trebuchet MS"/>
              </a:rPr>
              <a:t> - VERIFICA EFFICACIA PIANO DI EMERGENZA</a:t>
            </a:r>
            <a:endParaRPr/>
          </a:p>
          <a:p>
            <a:pPr algn="ctr">
              <a:lnSpc>
                <a:spcPct val="150000"/>
              </a:lnSpc>
            </a:pPr>
            <a:endParaRPr/>
          </a:p>
        </p:txBody>
      </p:sp>
      <p:sp>
        <p:nvSpPr>
          <p:cNvPr id="274" name="TextShape 3"/>
          <p:cNvSpPr txBox="1"/>
          <p:nvPr/>
        </p:nvSpPr>
        <p:spPr>
          <a:xfrm>
            <a:off x="1835640" y="656640"/>
            <a:ext cx="5976360" cy="647640"/>
          </a:xfrm>
          <a:prstGeom prst="rect">
            <a:avLst/>
          </a:prstGeom>
          <a:noFill/>
          <a:ln>
            <a:noFill/>
          </a:ln>
        </p:spPr>
        <p:txBody>
          <a:bodyPr/>
          <a:p>
            <a:pPr marL="182880" algn="ctr">
              <a:lnSpc>
                <a:spcPct val="100000"/>
              </a:lnSpc>
            </a:pPr>
            <a:r>
              <a:rPr b="1" lang="it-IT" sz="2000" spc="-1" strike="noStrike">
                <a:solidFill>
                  <a:srgbClr val="000000"/>
                </a:solidFill>
                <a:uFill>
                  <a:solidFill>
                    <a:srgbClr val="ffffff"/>
                  </a:solidFill>
                </a:uFill>
                <a:latin typeface="Trebuchet MS"/>
              </a:rPr>
              <a:t>AMBIENTE &amp; SICUREZZA</a:t>
            </a:r>
            <a:endParaRPr/>
          </a:p>
        </p:txBody>
      </p:sp>
      <p:sp>
        <p:nvSpPr>
          <p:cNvPr id="275" name="CustomShape 4"/>
          <p:cNvSpPr/>
          <p:nvPr/>
        </p:nvSpPr>
        <p:spPr>
          <a:xfrm>
            <a:off x="179640" y="1628640"/>
            <a:ext cx="5361480" cy="3740760"/>
          </a:xfrm>
          <a:prstGeom prst="rect">
            <a:avLst/>
          </a:prstGeom>
          <a:noFill/>
          <a:ln>
            <a:noFill/>
          </a:ln>
        </p:spPr>
        <p:style>
          <a:lnRef idx="0"/>
          <a:fillRef idx="0"/>
          <a:effectRef idx="0"/>
          <a:fontRef idx="minor"/>
        </p:style>
        <p:txBody>
          <a:bodyPr lIns="90000" rIns="90000" tIns="45000" bIns="45000"/>
          <a:p>
            <a:pPr algn="just">
              <a:lnSpc>
                <a:spcPct val="100000"/>
              </a:lnSpc>
            </a:pPr>
            <a:r>
              <a:rPr lang="it-IT" sz="1600" spc="-1" strike="noStrike">
                <a:solidFill>
                  <a:srgbClr val="000000"/>
                </a:solidFill>
                <a:uFill>
                  <a:solidFill>
                    <a:srgbClr val="ffffff"/>
                  </a:solidFill>
                </a:uFill>
                <a:latin typeface="Trebuchet MS"/>
              </a:rPr>
              <a:t>CONSULTANDO IL SITO www.protezionecivile.gov.it EMERGE CHE, GIULIANOVA, RISULTA TRA I POCHI COMUNI VIRTUOSI DELLA PROVINCIA DI TERAMO DOTATI DI UN PIANO DI EMERGENZA COMUNALE. </a:t>
            </a:r>
            <a:endParaRPr/>
          </a:p>
          <a:p>
            <a:pPr algn="just">
              <a:lnSpc>
                <a:spcPct val="100000"/>
              </a:lnSpc>
            </a:pPr>
            <a:endParaRPr/>
          </a:p>
          <a:p>
            <a:pPr algn="just">
              <a:lnSpc>
                <a:spcPct val="100000"/>
              </a:lnSpc>
            </a:pPr>
            <a:r>
              <a:rPr lang="it-IT" sz="1600" spc="-1" strike="noStrike">
                <a:solidFill>
                  <a:srgbClr val="000000"/>
                </a:solidFill>
                <a:uFill>
                  <a:solidFill>
                    <a:srgbClr val="ffffff"/>
                  </a:solidFill>
                </a:uFill>
                <a:latin typeface="Trebuchet MS"/>
              </a:rPr>
              <a:t>Purtroppo ad ogni fenomeno piovoso intenso si ripresenta il grave problema dei sottopassi allagati e, di conseguenza, l’impossibilità di oltrepassare la ferrovia. L’unica strada percorribile in questi casi rimane via dell’Annunziata. Qui si formano file interminabili che, di fatto congestionano l’intero quartiere. </a:t>
            </a:r>
            <a:r>
              <a:rPr b="1" lang="it-IT" sz="1600" spc="-1" strike="noStrike">
                <a:solidFill>
                  <a:srgbClr val="ff0000"/>
                </a:solidFill>
                <a:uFill>
                  <a:solidFill>
                    <a:srgbClr val="ffffff"/>
                  </a:solidFill>
                </a:uFill>
                <a:latin typeface="Trebuchet MS"/>
              </a:rPr>
              <a:t>A questo punto la sicurezza non è più garantita!! </a:t>
            </a:r>
            <a:r>
              <a:rPr lang="it-IT" sz="1600" spc="-1" strike="noStrike">
                <a:solidFill>
                  <a:srgbClr val="000000"/>
                </a:solidFill>
                <a:uFill>
                  <a:solidFill>
                    <a:srgbClr val="ffffff"/>
                  </a:solidFill>
                </a:uFill>
                <a:latin typeface="Trebuchet MS"/>
              </a:rPr>
              <a:t>Assodato ormai che non si riesce a garantire il NON ALLAGAMENTO dei sottopassi, non resta che rendere più efficiente la percorribilità del Bivio Bellocchio. </a:t>
            </a:r>
            <a:endParaRPr/>
          </a:p>
        </p:txBody>
      </p:sp>
      <p:pic>
        <p:nvPicPr>
          <p:cNvPr id="276" name="Picture 2" descr=""/>
          <p:cNvPicPr/>
          <p:nvPr/>
        </p:nvPicPr>
        <p:blipFill>
          <a:blip r:embed="rId2"/>
          <a:stretch/>
        </p:blipFill>
        <p:spPr>
          <a:xfrm>
            <a:off x="5571000" y="1628640"/>
            <a:ext cx="3531240" cy="2648520"/>
          </a:xfrm>
          <a:prstGeom prst="rect">
            <a:avLst/>
          </a:prstGeom>
          <a:ln>
            <a:noFill/>
          </a:ln>
        </p:spPr>
      </p:pic>
      <p:sp>
        <p:nvSpPr>
          <p:cNvPr id="277" name="Line 5"/>
          <p:cNvSpPr/>
          <p:nvPr/>
        </p:nvSpPr>
        <p:spPr>
          <a:xfrm flipH="1">
            <a:off x="5556960" y="3026880"/>
            <a:ext cx="1175040" cy="1050120"/>
          </a:xfrm>
          <a:prstGeom prst="line">
            <a:avLst/>
          </a:prstGeom>
          <a:ln w="19080">
            <a:solidFill>
              <a:srgbClr val="ff0000"/>
            </a:solidFill>
            <a:round/>
          </a:ln>
        </p:spPr>
        <p:style>
          <a:lnRef idx="1">
            <a:schemeClr val="accent1"/>
          </a:lnRef>
          <a:fillRef idx="0">
            <a:schemeClr val="accent1"/>
          </a:fillRef>
          <a:effectRef idx="0">
            <a:schemeClr val="accent1"/>
          </a:effectRef>
          <a:fontRef idx="minor"/>
        </p:style>
      </p:sp>
      <p:sp>
        <p:nvSpPr>
          <p:cNvPr id="278" name="CustomShape 6"/>
          <p:cNvSpPr/>
          <p:nvPr/>
        </p:nvSpPr>
        <p:spPr>
          <a:xfrm>
            <a:off x="6732360" y="2667240"/>
            <a:ext cx="2232000" cy="719640"/>
          </a:xfrm>
          <a:prstGeom prst="ellipse">
            <a:avLst/>
          </a:prstGeom>
          <a:noFill/>
          <a:ln>
            <a:solidFill>
              <a:srgbClr val="ff0000"/>
            </a:solidFill>
            <a:round/>
          </a:ln>
        </p:spPr>
        <p:style>
          <a:lnRef idx="2">
            <a:schemeClr val="accent1">
              <a:shade val="50000"/>
            </a:schemeClr>
          </a:lnRef>
          <a:fillRef idx="1">
            <a:schemeClr val="accent1"/>
          </a:fillRef>
          <a:effectRef idx="0">
            <a:schemeClr val="accent1"/>
          </a:effectRef>
          <a:fontRef idx="minor"/>
        </p:style>
      </p:sp>
      <p:sp>
        <p:nvSpPr>
          <p:cNvPr id="279" name="CustomShape 7"/>
          <p:cNvSpPr/>
          <p:nvPr/>
        </p:nvSpPr>
        <p:spPr>
          <a:xfrm>
            <a:off x="179640" y="5414400"/>
            <a:ext cx="5361480" cy="820440"/>
          </a:xfrm>
          <a:prstGeom prst="rect">
            <a:avLst/>
          </a:prstGeom>
          <a:solidFill>
            <a:srgbClr val="ff0000"/>
          </a:solidFill>
          <a:ln>
            <a:noFill/>
          </a:ln>
        </p:spPr>
        <p:style>
          <a:lnRef idx="0"/>
          <a:fillRef idx="0"/>
          <a:effectRef idx="0"/>
          <a:fontRef idx="minor"/>
        </p:style>
        <p:txBody>
          <a:bodyPr lIns="90000" rIns="90000" tIns="45000" bIns="45000"/>
          <a:p>
            <a:pPr algn="just">
              <a:lnSpc>
                <a:spcPct val="100000"/>
              </a:lnSpc>
            </a:pPr>
            <a:r>
              <a:rPr lang="it-IT" sz="1600" spc="-1" strike="noStrike">
                <a:solidFill>
                  <a:srgbClr val="000000"/>
                </a:solidFill>
                <a:uFill>
                  <a:solidFill>
                    <a:srgbClr val="ffffff"/>
                  </a:solidFill>
                </a:uFill>
                <a:latin typeface="Trebuchet MS"/>
              </a:rPr>
              <a:t>UNA SOLUZIONE POTREBBE ESSERE LA REALIZZAZIONE DI UNA ROTONDA A DOPPIA CORSIA MODERNA E FUNZIONALE. </a:t>
            </a:r>
            <a:endParaRPr/>
          </a:p>
        </p:txBody>
      </p:sp>
      <p:pic>
        <p:nvPicPr>
          <p:cNvPr id="280" name="Picture 4" descr=""/>
          <p:cNvPicPr/>
          <p:nvPr/>
        </p:nvPicPr>
        <p:blipFill>
          <a:blip r:embed="rId3"/>
          <a:stretch/>
        </p:blipFill>
        <p:spPr>
          <a:xfrm>
            <a:off x="5571000" y="4277520"/>
            <a:ext cx="3531240" cy="2198520"/>
          </a:xfrm>
          <a:prstGeom prst="rect">
            <a:avLst/>
          </a:prstGeom>
          <a:ln>
            <a:noFill/>
          </a:ln>
        </p:spPr>
      </p:pic>
      <p:pic>
        <p:nvPicPr>
          <p:cNvPr id="281" name="Immagine 13" descr=""/>
          <p:cNvPicPr/>
          <p:nvPr/>
        </p:nvPicPr>
        <p:blipFill>
          <a:blip r:embed="rId4"/>
          <a:stretch/>
        </p:blipFill>
        <p:spPr>
          <a:xfrm rot="800400">
            <a:off x="7693920" y="1026360"/>
            <a:ext cx="1205280" cy="1291680"/>
          </a:xfrm>
          <a:prstGeom prst="rect">
            <a:avLst/>
          </a:prstGeom>
          <a:ln>
            <a:noFill/>
          </a:ln>
        </p:spPr>
      </p:pic>
    </p:spTree>
  </p:cSld>
</p:sld>
</file>

<file path=ppt/slides/slide2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82" name="TextShape 1"/>
          <p:cNvSpPr txBox="1"/>
          <p:nvPr/>
        </p:nvSpPr>
        <p:spPr>
          <a:xfrm>
            <a:off x="1130040" y="191160"/>
            <a:ext cx="6840360" cy="881640"/>
          </a:xfrm>
          <a:prstGeom prst="rect">
            <a:avLst/>
          </a:prstGeom>
          <a:noFill/>
          <a:ln>
            <a:noFill/>
          </a:ln>
        </p:spPr>
        <p:txBody>
          <a:bodyPr/>
          <a:p>
            <a:pPr>
              <a:lnSpc>
                <a:spcPct val="100000"/>
              </a:lnSpc>
            </a:pPr>
            <a:r>
              <a:rPr lang="it-IT" sz="2200" spc="-1" strike="noStrike">
                <a:solidFill>
                  <a:srgbClr val="0070c0"/>
                </a:solidFill>
                <a:uFill>
                  <a:solidFill>
                    <a:srgbClr val="ffffff"/>
                  </a:solidFill>
                </a:uFill>
                <a:latin typeface="Trebuchet MS"/>
              </a:rPr>
              <a:t>COMITATO QUARTIERE ANNUNZIATA - GIULIANOVA</a:t>
            </a:r>
            <a:endParaRPr/>
          </a:p>
        </p:txBody>
      </p:sp>
      <p:pic>
        <p:nvPicPr>
          <p:cNvPr id="283" name="Picture 2" descr=""/>
          <p:cNvPicPr/>
          <p:nvPr/>
        </p:nvPicPr>
        <p:blipFill>
          <a:blip r:embed="rId1"/>
          <a:stretch/>
        </p:blipFill>
        <p:spPr>
          <a:xfrm>
            <a:off x="280080" y="188640"/>
            <a:ext cx="668160" cy="935640"/>
          </a:xfrm>
          <a:prstGeom prst="rect">
            <a:avLst/>
          </a:prstGeom>
          <a:ln>
            <a:noFill/>
          </a:ln>
        </p:spPr>
      </p:pic>
      <p:sp>
        <p:nvSpPr>
          <p:cNvPr id="284" name="CustomShape 2"/>
          <p:cNvSpPr/>
          <p:nvPr/>
        </p:nvSpPr>
        <p:spPr>
          <a:xfrm>
            <a:off x="280080" y="1268640"/>
            <a:ext cx="8539920" cy="1223640"/>
          </a:xfrm>
          <a:prstGeom prst="rect">
            <a:avLst/>
          </a:prstGeom>
          <a:noFill/>
          <a:ln>
            <a:noFill/>
          </a:ln>
        </p:spPr>
        <p:style>
          <a:lnRef idx="0"/>
          <a:fillRef idx="0"/>
          <a:effectRef idx="0"/>
          <a:fontRef idx="minor"/>
        </p:style>
        <p:txBody>
          <a:bodyPr/>
          <a:p>
            <a:pPr algn="ctr">
              <a:lnSpc>
                <a:spcPct val="100000"/>
              </a:lnSpc>
            </a:pPr>
            <a:r>
              <a:rPr b="1" lang="it-IT" sz="2200" spc="-1" strike="noStrike">
                <a:solidFill>
                  <a:srgbClr val="212745"/>
                </a:solidFill>
                <a:uFill>
                  <a:solidFill>
                    <a:srgbClr val="ffffff"/>
                  </a:solidFill>
                </a:uFill>
                <a:latin typeface="Trebuchet MS"/>
              </a:rPr>
              <a:t>SICUREZZA</a:t>
            </a:r>
            <a:r>
              <a:rPr lang="it-IT" sz="2200" spc="-1" strike="noStrike">
                <a:solidFill>
                  <a:srgbClr val="212745"/>
                </a:solidFill>
                <a:uFill>
                  <a:solidFill>
                    <a:srgbClr val="ffffff"/>
                  </a:solidFill>
                </a:uFill>
                <a:latin typeface="Trebuchet MS"/>
              </a:rPr>
              <a:t> – INDISPONIBILITA’ SALA CENTRO POLIVALENTE</a:t>
            </a:r>
            <a:endParaRPr/>
          </a:p>
          <a:p>
            <a:pPr algn="ctr">
              <a:lnSpc>
                <a:spcPct val="100000"/>
              </a:lnSpc>
            </a:pPr>
            <a:r>
              <a:rPr lang="it-IT" sz="2000" spc="-1" strike="noStrike">
                <a:solidFill>
                  <a:srgbClr val="212745"/>
                </a:solidFill>
                <a:uFill>
                  <a:solidFill>
                    <a:srgbClr val="ffffff"/>
                  </a:solidFill>
                </a:uFill>
                <a:latin typeface="Trebuchet MS"/>
              </a:rPr>
              <a:t>(TEMPI CERTI PER LA RESTITUZIONE DELLA SALA!!)</a:t>
            </a:r>
            <a:endParaRPr/>
          </a:p>
        </p:txBody>
      </p:sp>
      <p:sp>
        <p:nvSpPr>
          <p:cNvPr id="285" name="TextShape 3"/>
          <p:cNvSpPr txBox="1"/>
          <p:nvPr/>
        </p:nvSpPr>
        <p:spPr>
          <a:xfrm>
            <a:off x="1835640" y="656640"/>
            <a:ext cx="5976360" cy="647640"/>
          </a:xfrm>
          <a:prstGeom prst="rect">
            <a:avLst/>
          </a:prstGeom>
          <a:noFill/>
          <a:ln>
            <a:noFill/>
          </a:ln>
        </p:spPr>
        <p:txBody>
          <a:bodyPr/>
          <a:p>
            <a:pPr marL="182880" algn="ctr">
              <a:lnSpc>
                <a:spcPct val="100000"/>
              </a:lnSpc>
            </a:pPr>
            <a:r>
              <a:rPr b="1" lang="it-IT" sz="2000" spc="-1" strike="noStrike">
                <a:solidFill>
                  <a:srgbClr val="000000"/>
                </a:solidFill>
                <a:uFill>
                  <a:solidFill>
                    <a:srgbClr val="ffffff"/>
                  </a:solidFill>
                </a:uFill>
                <a:latin typeface="Trebuchet MS"/>
              </a:rPr>
              <a:t>AMBIENTE &amp; SICUREZZA</a:t>
            </a:r>
            <a:endParaRPr/>
          </a:p>
        </p:txBody>
      </p:sp>
      <p:sp>
        <p:nvSpPr>
          <p:cNvPr id="286" name="CustomShape 4"/>
          <p:cNvSpPr/>
          <p:nvPr/>
        </p:nvSpPr>
        <p:spPr>
          <a:xfrm>
            <a:off x="5364000" y="2218320"/>
            <a:ext cx="3616560" cy="3712680"/>
          </a:xfrm>
          <a:prstGeom prst="rect">
            <a:avLst/>
          </a:prstGeom>
          <a:noFill/>
          <a:ln>
            <a:noFill/>
          </a:ln>
        </p:spPr>
        <p:style>
          <a:lnRef idx="0"/>
          <a:fillRef idx="0"/>
          <a:effectRef idx="0"/>
          <a:fontRef idx="minor"/>
        </p:style>
        <p:txBody>
          <a:bodyPr lIns="90000" rIns="90000" tIns="45000" bIns="45000"/>
          <a:p>
            <a:pPr algn="just">
              <a:lnSpc>
                <a:spcPct val="100000"/>
              </a:lnSpc>
            </a:pPr>
            <a:r>
              <a:rPr lang="it-IT" sz="1400" spc="-1" strike="noStrike">
                <a:solidFill>
                  <a:srgbClr val="000000"/>
                </a:solidFill>
                <a:uFill>
                  <a:solidFill>
                    <a:srgbClr val="ffffff"/>
                  </a:solidFill>
                </a:uFill>
                <a:latin typeface="Trebuchet MS"/>
              </a:rPr>
              <a:t>AD OGGI, SENZA CONTARE IL BALLO DEL VENERDI’ SERA E LE RECITE DI FINE ANNO DELLE VARIE SCOLARESCHE GIULIESI, ALMENO TRE ASSOCIAZIONI CULTURALI LOCALI STANNO ORGANIZZANDO SPETTACOLI DI VARIO GENERE CHE COINVOLGERANNO BAMBINI, RAGAZZI ED ANCHE  ADULTI. A CONCLUSIONE DEI CORSI SI RENDERA’ NECESSARIA LA DISPONIBILITA’ DI UNA SALA AL FINE DI POTER PRESENTARE I VARI SPETTACOLI CHE NE DERIVERANNO. </a:t>
            </a:r>
            <a:endParaRPr/>
          </a:p>
          <a:p>
            <a:pPr algn="just">
              <a:lnSpc>
                <a:spcPct val="100000"/>
              </a:lnSpc>
            </a:pPr>
            <a:r>
              <a:rPr lang="it-IT" sz="1400" spc="-1" strike="noStrike">
                <a:solidFill>
                  <a:srgbClr val="000000"/>
                </a:solidFill>
                <a:uFill>
                  <a:solidFill>
                    <a:srgbClr val="ffffff"/>
                  </a:solidFill>
                </a:uFill>
                <a:latin typeface="Trebuchet MS"/>
              </a:rPr>
              <a:t>QUEST’ANNO SI SONO RISCONTRATE MEDIAMENTE PUNTE SUPERIORI A 200 PRESENZE/SPETTACOLO. QUESTI NUMERI SICURAMENTE SI RIPETERANNO ANCHE NEL 2017. </a:t>
            </a:r>
            <a:endParaRPr/>
          </a:p>
        </p:txBody>
      </p:sp>
      <p:pic>
        <p:nvPicPr>
          <p:cNvPr id="287" name="Picture 3" descr=""/>
          <p:cNvPicPr/>
          <p:nvPr/>
        </p:nvPicPr>
        <p:blipFill>
          <a:blip r:embed="rId2"/>
          <a:stretch/>
        </p:blipFill>
        <p:spPr>
          <a:xfrm>
            <a:off x="395640" y="2180880"/>
            <a:ext cx="4896360" cy="3264120"/>
          </a:xfrm>
          <a:prstGeom prst="rect">
            <a:avLst/>
          </a:prstGeom>
          <a:ln>
            <a:noFill/>
          </a:ln>
        </p:spPr>
      </p:pic>
      <p:sp>
        <p:nvSpPr>
          <p:cNvPr id="288" name="CustomShape 5"/>
          <p:cNvSpPr/>
          <p:nvPr/>
        </p:nvSpPr>
        <p:spPr>
          <a:xfrm>
            <a:off x="395640" y="5661360"/>
            <a:ext cx="8584920" cy="942840"/>
          </a:xfrm>
          <a:prstGeom prst="rect">
            <a:avLst/>
          </a:prstGeom>
          <a:noFill/>
          <a:ln>
            <a:noFill/>
          </a:ln>
        </p:spPr>
        <p:style>
          <a:lnRef idx="0"/>
          <a:fillRef idx="0"/>
          <a:effectRef idx="0"/>
          <a:fontRef idx="minor"/>
        </p:style>
        <p:txBody>
          <a:bodyPr lIns="90000" rIns="90000" tIns="45000" bIns="45000"/>
          <a:p>
            <a:pPr algn="just">
              <a:lnSpc>
                <a:spcPct val="100000"/>
              </a:lnSpc>
            </a:pPr>
            <a:r>
              <a:rPr lang="it-IT" sz="1400" spc="-1" strike="noStrike">
                <a:solidFill>
                  <a:srgbClr val="000000"/>
                </a:solidFill>
                <a:uFill>
                  <a:solidFill>
                    <a:srgbClr val="ffffff"/>
                  </a:solidFill>
                </a:uFill>
                <a:latin typeface="Trebuchet MS"/>
              </a:rPr>
              <a:t>A GIULIANOVA, ATTUALMENTE, UNA TALE ACCOGLIENZA PUO’ GARANTIRLA SOLO NEL NOSTRO CENTRO. </a:t>
            </a:r>
            <a:r>
              <a:rPr b="1" lang="it-IT" sz="1400" spc="-1" strike="noStrike">
                <a:solidFill>
                  <a:srgbClr val="ff0000"/>
                </a:solidFill>
                <a:uFill>
                  <a:solidFill>
                    <a:srgbClr val="ffffff"/>
                  </a:solidFill>
                </a:uFill>
                <a:latin typeface="Trebuchet MS"/>
              </a:rPr>
              <a:t>ATTUALMENTE, PER PROBLEMI LEGATI ALLA SICUREZZA DEL LOCALE, IL CENTRO NON E’ DISPONIBILE</a:t>
            </a:r>
            <a:r>
              <a:rPr lang="it-IT" sz="1400" spc="-1" strike="noStrike">
                <a:solidFill>
                  <a:srgbClr val="000000"/>
                </a:solidFill>
                <a:uFill>
                  <a:solidFill>
                    <a:srgbClr val="ffffff"/>
                  </a:solidFill>
                </a:uFill>
                <a:latin typeface="Trebuchet MS"/>
              </a:rPr>
              <a:t>. IL COMITATO CHIEDE, A GRAN VOCE, TEMPI CERTI E BREVI PER LA RESTITUZIONE DI QUESTA PREZIOSA ED IRRINUNCIABILE RISORSA!!!</a:t>
            </a:r>
            <a:endParaRPr/>
          </a:p>
        </p:txBody>
      </p:sp>
      <p:pic>
        <p:nvPicPr>
          <p:cNvPr id="289" name="Immagine 1" descr=""/>
          <p:cNvPicPr/>
          <p:nvPr/>
        </p:nvPicPr>
        <p:blipFill>
          <a:blip r:embed="rId3"/>
          <a:stretch/>
        </p:blipFill>
        <p:spPr>
          <a:xfrm>
            <a:off x="7604280" y="188640"/>
            <a:ext cx="1376280" cy="919440"/>
          </a:xfrm>
          <a:prstGeom prst="rect">
            <a:avLst/>
          </a:prstGeom>
          <a:ln>
            <a:noFill/>
          </a:ln>
        </p:spPr>
      </p:pic>
    </p:spTree>
  </p:cSld>
</p:sld>
</file>

<file path=ppt/slides/slide2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90" name="TextShape 1"/>
          <p:cNvSpPr txBox="1"/>
          <p:nvPr/>
        </p:nvSpPr>
        <p:spPr>
          <a:xfrm>
            <a:off x="1763640" y="189720"/>
            <a:ext cx="6840360" cy="881640"/>
          </a:xfrm>
          <a:prstGeom prst="rect">
            <a:avLst/>
          </a:prstGeom>
          <a:noFill/>
          <a:ln>
            <a:noFill/>
          </a:ln>
        </p:spPr>
        <p:txBody>
          <a:bodyPr/>
          <a:p>
            <a:pPr>
              <a:lnSpc>
                <a:spcPct val="100000"/>
              </a:lnSpc>
            </a:pPr>
            <a:r>
              <a:rPr lang="it-IT" sz="2200" spc="-1" strike="noStrike">
                <a:solidFill>
                  <a:srgbClr val="0070c0"/>
                </a:solidFill>
                <a:uFill>
                  <a:solidFill>
                    <a:srgbClr val="ffffff"/>
                  </a:solidFill>
                </a:uFill>
                <a:latin typeface="Trebuchet MS"/>
              </a:rPr>
              <a:t>COMITATO QUARTIERE ANNUNZIATA - GIULIANOVA</a:t>
            </a:r>
            <a:endParaRPr/>
          </a:p>
        </p:txBody>
      </p:sp>
      <p:pic>
        <p:nvPicPr>
          <p:cNvPr id="291" name="Picture 2" descr=""/>
          <p:cNvPicPr/>
          <p:nvPr/>
        </p:nvPicPr>
        <p:blipFill>
          <a:blip r:embed="rId1"/>
          <a:stretch/>
        </p:blipFill>
        <p:spPr>
          <a:xfrm>
            <a:off x="280080" y="188640"/>
            <a:ext cx="668160" cy="935640"/>
          </a:xfrm>
          <a:prstGeom prst="rect">
            <a:avLst/>
          </a:prstGeom>
          <a:ln>
            <a:noFill/>
          </a:ln>
        </p:spPr>
      </p:pic>
      <p:sp>
        <p:nvSpPr>
          <p:cNvPr id="292" name="CustomShape 2"/>
          <p:cNvSpPr/>
          <p:nvPr/>
        </p:nvSpPr>
        <p:spPr>
          <a:xfrm>
            <a:off x="948600" y="1628640"/>
            <a:ext cx="7367400" cy="4464000"/>
          </a:xfrm>
          <a:prstGeom prst="rect">
            <a:avLst/>
          </a:prstGeom>
          <a:noFill/>
          <a:ln>
            <a:noFill/>
          </a:ln>
        </p:spPr>
        <p:style>
          <a:lnRef idx="0"/>
          <a:fillRef idx="0"/>
          <a:effectRef idx="0"/>
          <a:fontRef idx="minor"/>
        </p:style>
        <p:txBody>
          <a:bodyPr/>
          <a:p>
            <a:pPr algn="just">
              <a:lnSpc>
                <a:spcPct val="150000"/>
              </a:lnSpc>
            </a:pPr>
            <a:r>
              <a:rPr b="1" lang="it-IT" sz="2000" spc="-1" strike="noStrike">
                <a:solidFill>
                  <a:srgbClr val="212745"/>
                </a:solidFill>
                <a:uFill>
                  <a:solidFill>
                    <a:srgbClr val="ffffff"/>
                  </a:solidFill>
                </a:uFill>
                <a:latin typeface="Trebuchet MS"/>
              </a:rPr>
              <a:t>SICUREZZA, QUALI LE PROPOSTE?</a:t>
            </a:r>
            <a:endParaRPr/>
          </a:p>
          <a:p>
            <a:pPr marL="343080" indent="-342720" algn="just">
              <a:lnSpc>
                <a:spcPct val="150000"/>
              </a:lnSpc>
              <a:buClr>
                <a:srgbClr val="c3260c"/>
              </a:buClr>
              <a:buSzPct val="130000"/>
              <a:buFont typeface="Arial"/>
              <a:buChar char="•"/>
            </a:pPr>
            <a:r>
              <a:rPr lang="it-IT" sz="2000" spc="-1" strike="noStrike">
                <a:solidFill>
                  <a:srgbClr val="212745"/>
                </a:solidFill>
                <a:uFill>
                  <a:solidFill>
                    <a:srgbClr val="ffffff"/>
                  </a:solidFill>
                </a:uFill>
                <a:latin typeface="Trebuchet MS"/>
              </a:rPr>
              <a:t>VERIFICA GENERALE E, OVE NECESSARIO, RIPRISTINO DELLA SICUREZZA DELLA VIABILITA’ PEDONALE E NON DELL’INTERO QUARTIERE</a:t>
            </a:r>
            <a:endParaRPr/>
          </a:p>
          <a:p>
            <a:pPr marL="343080" indent="-342720" algn="just">
              <a:lnSpc>
                <a:spcPct val="150000"/>
              </a:lnSpc>
              <a:buClr>
                <a:srgbClr val="c3260c"/>
              </a:buClr>
              <a:buSzPct val="130000"/>
              <a:buFont typeface="Arial"/>
              <a:buChar char="•"/>
            </a:pPr>
            <a:r>
              <a:rPr lang="it-IT" sz="2000" spc="-1" strike="noStrike">
                <a:solidFill>
                  <a:srgbClr val="212745"/>
                </a:solidFill>
                <a:uFill>
                  <a:solidFill>
                    <a:srgbClr val="ffffff"/>
                  </a:solidFill>
                </a:uFill>
                <a:latin typeface="Trebuchet MS"/>
              </a:rPr>
              <a:t>ELIMINAZIONE DELLE BARRIERE ARCHITETTONICHE CHE ANCORA OGGI, PURTROPPO, IMPEDISCONO E/O LIMITANO LA VIABILITA’ (SOPRATTUTTO A CARROZZINE, PASSEGGINI, ECC) NEL NOSTRO QUARTIERE.</a:t>
            </a:r>
            <a:endParaRPr/>
          </a:p>
        </p:txBody>
      </p:sp>
      <p:sp>
        <p:nvSpPr>
          <p:cNvPr id="293" name="TextShape 3"/>
          <p:cNvSpPr txBox="1"/>
          <p:nvPr/>
        </p:nvSpPr>
        <p:spPr>
          <a:xfrm>
            <a:off x="1835640" y="656640"/>
            <a:ext cx="5976360" cy="647640"/>
          </a:xfrm>
          <a:prstGeom prst="rect">
            <a:avLst/>
          </a:prstGeom>
          <a:noFill/>
          <a:ln>
            <a:noFill/>
          </a:ln>
        </p:spPr>
        <p:txBody>
          <a:bodyPr/>
          <a:p>
            <a:pPr marL="182880" algn="ctr">
              <a:lnSpc>
                <a:spcPct val="100000"/>
              </a:lnSpc>
            </a:pPr>
            <a:r>
              <a:rPr b="1" lang="it-IT" sz="2000" spc="-1" strike="noStrike">
                <a:solidFill>
                  <a:srgbClr val="000000"/>
                </a:solidFill>
                <a:uFill>
                  <a:solidFill>
                    <a:srgbClr val="ffffff"/>
                  </a:solidFill>
                </a:uFill>
                <a:latin typeface="Trebuchet MS"/>
              </a:rPr>
              <a:t>AMBIENTE &amp; SICUREZZA</a:t>
            </a:r>
            <a:endParaRPr/>
          </a:p>
        </p:txBody>
      </p:sp>
      <p:pic>
        <p:nvPicPr>
          <p:cNvPr id="294" name="Picture 2" descr=""/>
          <p:cNvPicPr/>
          <p:nvPr/>
        </p:nvPicPr>
        <p:blipFill>
          <a:blip r:embed="rId2"/>
          <a:stretch/>
        </p:blipFill>
        <p:spPr>
          <a:xfrm rot="1018200">
            <a:off x="7175520" y="1004400"/>
            <a:ext cx="1554840" cy="1162440"/>
          </a:xfrm>
          <a:prstGeom prst="rect">
            <a:avLst/>
          </a:prstGeom>
          <a:ln>
            <a:noFill/>
          </a:ln>
        </p:spPr>
      </p:pic>
    </p:spTree>
  </p:cSld>
</p:sld>
</file>

<file path=ppt/slides/slide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72" name="TextShape 1"/>
          <p:cNvSpPr txBox="1"/>
          <p:nvPr/>
        </p:nvSpPr>
        <p:spPr>
          <a:xfrm>
            <a:off x="1763640" y="189720"/>
            <a:ext cx="6840360" cy="881640"/>
          </a:xfrm>
          <a:prstGeom prst="rect">
            <a:avLst/>
          </a:prstGeom>
          <a:noFill/>
          <a:ln>
            <a:noFill/>
          </a:ln>
        </p:spPr>
        <p:txBody>
          <a:bodyPr/>
          <a:p>
            <a:pPr>
              <a:lnSpc>
                <a:spcPct val="100000"/>
              </a:lnSpc>
            </a:pPr>
            <a:r>
              <a:rPr lang="it-IT" sz="2200" spc="-1" strike="noStrike">
                <a:solidFill>
                  <a:srgbClr val="0070c0"/>
                </a:solidFill>
                <a:uFill>
                  <a:solidFill>
                    <a:srgbClr val="ffffff"/>
                  </a:solidFill>
                </a:uFill>
                <a:latin typeface="Trebuchet MS"/>
              </a:rPr>
              <a:t>COMITATO QUARTIERE ANNUNZIATA - GIULIANOVA</a:t>
            </a:r>
            <a:endParaRPr/>
          </a:p>
        </p:txBody>
      </p:sp>
      <p:pic>
        <p:nvPicPr>
          <p:cNvPr id="73" name="Picture 2" descr=""/>
          <p:cNvPicPr/>
          <p:nvPr/>
        </p:nvPicPr>
        <p:blipFill>
          <a:blip r:embed="rId1"/>
          <a:stretch/>
        </p:blipFill>
        <p:spPr>
          <a:xfrm>
            <a:off x="280080" y="188640"/>
            <a:ext cx="668160" cy="935640"/>
          </a:xfrm>
          <a:prstGeom prst="rect">
            <a:avLst/>
          </a:prstGeom>
          <a:ln>
            <a:noFill/>
          </a:ln>
        </p:spPr>
      </p:pic>
      <p:sp>
        <p:nvSpPr>
          <p:cNvPr id="74" name="CustomShape 2"/>
          <p:cNvSpPr/>
          <p:nvPr/>
        </p:nvSpPr>
        <p:spPr>
          <a:xfrm>
            <a:off x="683640" y="1666800"/>
            <a:ext cx="7367400" cy="3528000"/>
          </a:xfrm>
          <a:prstGeom prst="rect">
            <a:avLst/>
          </a:prstGeom>
          <a:noFill/>
          <a:ln>
            <a:noFill/>
          </a:ln>
        </p:spPr>
        <p:style>
          <a:lnRef idx="0"/>
          <a:fillRef idx="0"/>
          <a:effectRef idx="0"/>
          <a:fontRef idx="minor"/>
        </p:style>
        <p:txBody>
          <a:bodyPr/>
          <a:p>
            <a:pPr algn="just">
              <a:lnSpc>
                <a:spcPct val="150000"/>
              </a:lnSpc>
            </a:pPr>
            <a:r>
              <a:rPr lang="it-IT" sz="2200" spc="-1" strike="noStrike">
                <a:solidFill>
                  <a:srgbClr val="212745"/>
                </a:solidFill>
                <a:uFill>
                  <a:solidFill>
                    <a:srgbClr val="ffffff"/>
                  </a:solidFill>
                </a:uFill>
                <a:latin typeface="Trebuchet MS"/>
              </a:rPr>
              <a:t>IL PRESENTE TAVOLO DI LAVORO SI PREFIGGE DI PRESENTARE PROPOSTE DI MIGLIORAMENTO RELATIVE A TUTTO QUANTO CONCERNE LA GESTIONE DELLA SICUREZZA E DELLA TUTELA DELL’AMBIENTE DEL NOSTRO QUARTIERE.</a:t>
            </a:r>
            <a:endParaRPr/>
          </a:p>
        </p:txBody>
      </p:sp>
      <p:sp>
        <p:nvSpPr>
          <p:cNvPr id="75" name="TextShape 3"/>
          <p:cNvSpPr txBox="1"/>
          <p:nvPr/>
        </p:nvSpPr>
        <p:spPr>
          <a:xfrm>
            <a:off x="1835640" y="656640"/>
            <a:ext cx="5976360" cy="647640"/>
          </a:xfrm>
          <a:prstGeom prst="rect">
            <a:avLst/>
          </a:prstGeom>
          <a:noFill/>
          <a:ln>
            <a:noFill/>
          </a:ln>
        </p:spPr>
        <p:txBody>
          <a:bodyPr/>
          <a:p>
            <a:pPr marL="182880" algn="ctr">
              <a:lnSpc>
                <a:spcPct val="100000"/>
              </a:lnSpc>
            </a:pPr>
            <a:r>
              <a:rPr b="1" lang="it-IT" sz="2000" spc="-1" strike="noStrike">
                <a:solidFill>
                  <a:srgbClr val="000000"/>
                </a:solidFill>
                <a:uFill>
                  <a:solidFill>
                    <a:srgbClr val="ffffff"/>
                  </a:solidFill>
                </a:uFill>
                <a:latin typeface="Trebuchet MS"/>
              </a:rPr>
              <a:t>AMBIENTE &amp; SICUREZZA</a:t>
            </a:r>
            <a:endParaRPr/>
          </a:p>
        </p:txBody>
      </p:sp>
      <p:pic>
        <p:nvPicPr>
          <p:cNvPr id="76" name="Picture 3" descr=""/>
          <p:cNvPicPr/>
          <p:nvPr/>
        </p:nvPicPr>
        <p:blipFill>
          <a:blip r:embed="rId2"/>
          <a:stretch/>
        </p:blipFill>
        <p:spPr>
          <a:xfrm>
            <a:off x="3492000" y="4122360"/>
            <a:ext cx="2252160" cy="2258640"/>
          </a:xfrm>
          <a:prstGeom prst="rect">
            <a:avLst/>
          </a:prstGeom>
          <a:ln>
            <a:noFill/>
          </a:ln>
        </p:spPr>
      </p:pic>
      <p:sp>
        <p:nvSpPr>
          <p:cNvPr id="77" name="CustomShape 4"/>
          <p:cNvSpPr/>
          <p:nvPr/>
        </p:nvSpPr>
        <p:spPr>
          <a:xfrm>
            <a:off x="4172400" y="5004360"/>
            <a:ext cx="863640" cy="384480"/>
          </a:xfrm>
          <a:prstGeom prst="ellipse">
            <a:avLst/>
          </a:prstGeom>
          <a:ln>
            <a:solidFill>
              <a:srgbClr val="1e2e68"/>
            </a:solidFill>
            <a:round/>
          </a:ln>
        </p:spPr>
        <p:style>
          <a:lnRef idx="2">
            <a:schemeClr val="accent1">
              <a:shade val="50000"/>
            </a:schemeClr>
          </a:lnRef>
          <a:fillRef idx="1">
            <a:schemeClr val="accent1"/>
          </a:fillRef>
          <a:effectRef idx="0">
            <a:schemeClr val="accent1"/>
          </a:effectRef>
          <a:fontRef idx="minor"/>
        </p:style>
      </p:sp>
      <p:sp>
        <p:nvSpPr>
          <p:cNvPr id="78" name="CustomShape 5"/>
          <p:cNvSpPr/>
          <p:nvPr/>
        </p:nvSpPr>
        <p:spPr>
          <a:xfrm>
            <a:off x="4204440" y="4978800"/>
            <a:ext cx="810360" cy="394920"/>
          </a:xfrm>
          <a:prstGeom prst="rect">
            <a:avLst/>
          </a:prstGeom>
          <a:noFill/>
          <a:ln>
            <a:noFill/>
          </a:ln>
        </p:spPr>
        <p:style>
          <a:lnRef idx="0"/>
          <a:fillRef idx="0"/>
          <a:effectRef idx="0"/>
          <a:fontRef idx="minor"/>
        </p:style>
        <p:txBody>
          <a:bodyPr wrap="none" lIns="90000" rIns="90000" tIns="45000" bIns="45000"/>
          <a:p>
            <a:pPr algn="ctr">
              <a:lnSpc>
                <a:spcPct val="100000"/>
              </a:lnSpc>
            </a:pPr>
            <a:r>
              <a:rPr lang="it-IT" sz="1000" spc="-1" strike="noStrike">
                <a:solidFill>
                  <a:srgbClr val="ffffff"/>
                </a:solidFill>
                <a:uFill>
                  <a:solidFill>
                    <a:srgbClr val="ffffff"/>
                  </a:solidFill>
                </a:uFill>
                <a:latin typeface="Trebuchet MS"/>
              </a:rPr>
              <a:t>Comitato</a:t>
            </a:r>
            <a:endParaRPr/>
          </a:p>
          <a:p>
            <a:pPr algn="ctr">
              <a:lnSpc>
                <a:spcPct val="100000"/>
              </a:lnSpc>
            </a:pPr>
            <a:r>
              <a:rPr lang="it-IT" sz="1000" spc="-1" strike="noStrike">
                <a:solidFill>
                  <a:srgbClr val="ffffff"/>
                </a:solidFill>
                <a:uFill>
                  <a:solidFill>
                    <a:srgbClr val="ffffff"/>
                  </a:solidFill>
                </a:uFill>
                <a:latin typeface="Trebuchet MS"/>
              </a:rPr>
              <a:t>Annunziata</a:t>
            </a:r>
            <a:endParaRPr/>
          </a:p>
        </p:txBody>
      </p:sp>
    </p:spTree>
  </p:cSld>
  <p:timing>
    <p:tnLst>
      <p:par>
        <p:cTn id="5" dur="indefinite" restart="never" nodeType="tmRoot">
          <p:childTnLst>
            <p:seq>
              <p:cTn id="6" nodeType="mainSeq"/>
              <p:prevCondLst>
                <p:cond delay="0" evt="onPrev">
                  <p:tgtEl>
                    <p:sldTgt/>
                  </p:tgtEl>
                </p:cond>
              </p:prevCondLst>
              <p:nextCondLst>
                <p:cond delay="0" evt="onNext">
                  <p:tgtEl>
                    <p:sldTgt/>
                  </p:tgtEl>
                </p:cond>
              </p:nextCondLst>
            </p:seq>
          </p:childTnLst>
        </p:cTn>
      </p:par>
    </p:tnLst>
  </p:timing>
</p:sld>
</file>

<file path=ppt/slides/slide3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95" name="TextShape 1"/>
          <p:cNvSpPr txBox="1"/>
          <p:nvPr/>
        </p:nvSpPr>
        <p:spPr>
          <a:xfrm>
            <a:off x="1763640" y="189720"/>
            <a:ext cx="6840360" cy="881640"/>
          </a:xfrm>
          <a:prstGeom prst="rect">
            <a:avLst/>
          </a:prstGeom>
          <a:noFill/>
          <a:ln>
            <a:noFill/>
          </a:ln>
        </p:spPr>
        <p:txBody>
          <a:bodyPr/>
          <a:p>
            <a:pPr>
              <a:lnSpc>
                <a:spcPct val="100000"/>
              </a:lnSpc>
            </a:pPr>
            <a:r>
              <a:rPr lang="it-IT" sz="2200" spc="-1" strike="noStrike">
                <a:solidFill>
                  <a:srgbClr val="0070c0"/>
                </a:solidFill>
                <a:uFill>
                  <a:solidFill>
                    <a:srgbClr val="ffffff"/>
                  </a:solidFill>
                </a:uFill>
                <a:latin typeface="Trebuchet MS"/>
              </a:rPr>
              <a:t>COMITATO QUARTIERE ANNUNZIATA - GIULIANOVA</a:t>
            </a:r>
            <a:endParaRPr/>
          </a:p>
        </p:txBody>
      </p:sp>
      <p:pic>
        <p:nvPicPr>
          <p:cNvPr id="296" name="Picture 2" descr=""/>
          <p:cNvPicPr/>
          <p:nvPr/>
        </p:nvPicPr>
        <p:blipFill>
          <a:blip r:embed="rId1"/>
          <a:stretch/>
        </p:blipFill>
        <p:spPr>
          <a:xfrm>
            <a:off x="280080" y="188640"/>
            <a:ext cx="668160" cy="935640"/>
          </a:xfrm>
          <a:prstGeom prst="rect">
            <a:avLst/>
          </a:prstGeom>
          <a:ln>
            <a:noFill/>
          </a:ln>
        </p:spPr>
      </p:pic>
      <p:sp>
        <p:nvSpPr>
          <p:cNvPr id="297" name="CustomShape 2"/>
          <p:cNvSpPr/>
          <p:nvPr/>
        </p:nvSpPr>
        <p:spPr>
          <a:xfrm>
            <a:off x="948600" y="1628640"/>
            <a:ext cx="7367400" cy="4464000"/>
          </a:xfrm>
          <a:prstGeom prst="rect">
            <a:avLst/>
          </a:prstGeom>
          <a:noFill/>
          <a:ln>
            <a:noFill/>
          </a:ln>
        </p:spPr>
        <p:style>
          <a:lnRef idx="0"/>
          <a:fillRef idx="0"/>
          <a:effectRef idx="0"/>
          <a:fontRef idx="minor"/>
        </p:style>
        <p:txBody>
          <a:bodyPr/>
          <a:p>
            <a:pPr algn="just">
              <a:lnSpc>
                <a:spcPct val="150000"/>
              </a:lnSpc>
            </a:pPr>
            <a:r>
              <a:rPr b="1" lang="it-IT" sz="2000" spc="-1" strike="noStrike">
                <a:solidFill>
                  <a:srgbClr val="212745"/>
                </a:solidFill>
                <a:uFill>
                  <a:solidFill>
                    <a:srgbClr val="ffffff"/>
                  </a:solidFill>
                </a:uFill>
                <a:latin typeface="Trebuchet MS"/>
              </a:rPr>
              <a:t>SICUREZZA, QUALI PROPOSTE?</a:t>
            </a:r>
            <a:endParaRPr/>
          </a:p>
          <a:p>
            <a:pPr marL="343080" indent="-342720" algn="just">
              <a:lnSpc>
                <a:spcPct val="150000"/>
              </a:lnSpc>
              <a:buClr>
                <a:srgbClr val="c3260c"/>
              </a:buClr>
              <a:buSzPct val="130000"/>
              <a:buFont typeface="Arial"/>
              <a:buChar char="•"/>
            </a:pPr>
            <a:r>
              <a:rPr lang="it-IT" sz="2000" spc="-1" strike="noStrike">
                <a:solidFill>
                  <a:srgbClr val="212745"/>
                </a:solidFill>
                <a:uFill>
                  <a:solidFill>
                    <a:srgbClr val="ffffff"/>
                  </a:solidFill>
                </a:uFill>
                <a:latin typeface="Trebuchet MS"/>
              </a:rPr>
              <a:t>VERIFICA DELL’EFFICACIA DEL PIANO DI EMERGENZA COMUNALE </a:t>
            </a:r>
            <a:endParaRPr/>
          </a:p>
          <a:p>
            <a:pPr marL="343080" indent="-342720" algn="just">
              <a:lnSpc>
                <a:spcPct val="150000"/>
              </a:lnSpc>
              <a:buClr>
                <a:srgbClr val="c3260c"/>
              </a:buClr>
              <a:buSzPct val="130000"/>
              <a:buFont typeface="Arial"/>
              <a:buChar char="•"/>
            </a:pPr>
            <a:r>
              <a:rPr lang="it-IT" sz="2000" spc="-1" strike="noStrike">
                <a:solidFill>
                  <a:srgbClr val="212745"/>
                </a:solidFill>
                <a:uFill>
                  <a:solidFill>
                    <a:srgbClr val="ffffff"/>
                  </a:solidFill>
                </a:uFill>
                <a:latin typeface="Trebuchet MS"/>
              </a:rPr>
              <a:t>TEMPI CERTI PER LA RESTITUZIONE, ALLA COMUNITA’, DELLA SALA POLIVALENTE «I PIOPPI»</a:t>
            </a:r>
            <a:endParaRPr/>
          </a:p>
        </p:txBody>
      </p:sp>
      <p:sp>
        <p:nvSpPr>
          <p:cNvPr id="298" name="TextShape 3"/>
          <p:cNvSpPr txBox="1"/>
          <p:nvPr/>
        </p:nvSpPr>
        <p:spPr>
          <a:xfrm>
            <a:off x="1835640" y="656640"/>
            <a:ext cx="5976360" cy="647640"/>
          </a:xfrm>
          <a:prstGeom prst="rect">
            <a:avLst/>
          </a:prstGeom>
          <a:noFill/>
          <a:ln>
            <a:noFill/>
          </a:ln>
        </p:spPr>
        <p:txBody>
          <a:bodyPr/>
          <a:p>
            <a:pPr marL="182880" algn="ctr">
              <a:lnSpc>
                <a:spcPct val="100000"/>
              </a:lnSpc>
            </a:pPr>
            <a:r>
              <a:rPr b="1" lang="it-IT" sz="2000" spc="-1" strike="noStrike">
                <a:solidFill>
                  <a:srgbClr val="000000"/>
                </a:solidFill>
                <a:uFill>
                  <a:solidFill>
                    <a:srgbClr val="ffffff"/>
                  </a:solidFill>
                </a:uFill>
                <a:latin typeface="Trebuchet MS"/>
              </a:rPr>
              <a:t>AMBIENTE &amp; SICUREZZA</a:t>
            </a:r>
            <a:endParaRPr/>
          </a:p>
        </p:txBody>
      </p:sp>
      <p:pic>
        <p:nvPicPr>
          <p:cNvPr id="299" name="Picture 2" descr=""/>
          <p:cNvPicPr/>
          <p:nvPr/>
        </p:nvPicPr>
        <p:blipFill>
          <a:blip r:embed="rId2"/>
          <a:stretch/>
        </p:blipFill>
        <p:spPr>
          <a:xfrm rot="1018200">
            <a:off x="7175520" y="1004400"/>
            <a:ext cx="1554840" cy="1162440"/>
          </a:xfrm>
          <a:prstGeom prst="rect">
            <a:avLst/>
          </a:prstGeom>
          <a:ln>
            <a:noFill/>
          </a:ln>
        </p:spPr>
      </p:pic>
    </p:spTree>
  </p:cSld>
</p:sld>
</file>

<file path=ppt/slides/slide3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300" name="TextShape 1"/>
          <p:cNvSpPr txBox="1"/>
          <p:nvPr/>
        </p:nvSpPr>
        <p:spPr>
          <a:xfrm>
            <a:off x="1763640" y="189720"/>
            <a:ext cx="6840360" cy="881640"/>
          </a:xfrm>
          <a:prstGeom prst="rect">
            <a:avLst/>
          </a:prstGeom>
          <a:noFill/>
          <a:ln>
            <a:noFill/>
          </a:ln>
        </p:spPr>
        <p:txBody>
          <a:bodyPr/>
          <a:p>
            <a:pPr>
              <a:lnSpc>
                <a:spcPct val="100000"/>
              </a:lnSpc>
            </a:pPr>
            <a:r>
              <a:rPr lang="it-IT" sz="2200" spc="-1" strike="noStrike">
                <a:solidFill>
                  <a:srgbClr val="0070c0"/>
                </a:solidFill>
                <a:uFill>
                  <a:solidFill>
                    <a:srgbClr val="ffffff"/>
                  </a:solidFill>
                </a:uFill>
                <a:latin typeface="Trebuchet MS"/>
              </a:rPr>
              <a:t>COMITATO QUARTIERE ANNUNZIATA - GIULIANOVA</a:t>
            </a:r>
            <a:endParaRPr/>
          </a:p>
        </p:txBody>
      </p:sp>
      <p:pic>
        <p:nvPicPr>
          <p:cNvPr id="301" name="Picture 2" descr=""/>
          <p:cNvPicPr/>
          <p:nvPr/>
        </p:nvPicPr>
        <p:blipFill>
          <a:blip r:embed="rId1"/>
          <a:stretch/>
        </p:blipFill>
        <p:spPr>
          <a:xfrm>
            <a:off x="280080" y="188640"/>
            <a:ext cx="668160" cy="935640"/>
          </a:xfrm>
          <a:prstGeom prst="rect">
            <a:avLst/>
          </a:prstGeom>
          <a:ln>
            <a:noFill/>
          </a:ln>
        </p:spPr>
      </p:pic>
      <p:sp>
        <p:nvSpPr>
          <p:cNvPr id="302" name="TextShape 2"/>
          <p:cNvSpPr txBox="1"/>
          <p:nvPr/>
        </p:nvSpPr>
        <p:spPr>
          <a:xfrm>
            <a:off x="1835640" y="656640"/>
            <a:ext cx="5976360" cy="647640"/>
          </a:xfrm>
          <a:prstGeom prst="rect">
            <a:avLst/>
          </a:prstGeom>
          <a:noFill/>
          <a:ln>
            <a:noFill/>
          </a:ln>
        </p:spPr>
        <p:txBody>
          <a:bodyPr/>
          <a:p>
            <a:pPr marL="182880" algn="ctr">
              <a:lnSpc>
                <a:spcPct val="100000"/>
              </a:lnSpc>
            </a:pPr>
            <a:r>
              <a:rPr b="1" lang="it-IT" sz="2000" spc="-1" strike="noStrike">
                <a:solidFill>
                  <a:srgbClr val="000000"/>
                </a:solidFill>
                <a:uFill>
                  <a:solidFill>
                    <a:srgbClr val="ffffff"/>
                  </a:solidFill>
                </a:uFill>
                <a:latin typeface="Trebuchet MS"/>
              </a:rPr>
              <a:t>AMBIENTE &amp; SICUREZZA</a:t>
            </a:r>
            <a:endParaRPr/>
          </a:p>
        </p:txBody>
      </p:sp>
      <p:pic>
        <p:nvPicPr>
          <p:cNvPr id="303" name="Picture 2" descr=""/>
          <p:cNvPicPr/>
          <p:nvPr/>
        </p:nvPicPr>
        <p:blipFill>
          <a:blip r:embed="rId2"/>
          <a:stretch/>
        </p:blipFill>
        <p:spPr>
          <a:xfrm rot="21000000">
            <a:off x="1755000" y="2728800"/>
            <a:ext cx="2232360" cy="3414240"/>
          </a:xfrm>
          <a:prstGeom prst="rect">
            <a:avLst/>
          </a:prstGeom>
          <a:ln>
            <a:noFill/>
          </a:ln>
        </p:spPr>
      </p:pic>
      <p:pic>
        <p:nvPicPr>
          <p:cNvPr id="304" name="Picture 8" descr=""/>
          <p:cNvPicPr/>
          <p:nvPr/>
        </p:nvPicPr>
        <p:blipFill>
          <a:blip r:embed="rId3"/>
          <a:srcRect l="19876" t="81" r="10961" b="3549"/>
          <a:stretch/>
        </p:blipFill>
        <p:spPr>
          <a:xfrm rot="600000">
            <a:off x="4787640" y="2675520"/>
            <a:ext cx="2454840" cy="3436200"/>
          </a:xfrm>
          <a:prstGeom prst="rect">
            <a:avLst/>
          </a:prstGeom>
          <a:ln>
            <a:noFill/>
          </a:ln>
        </p:spPr>
      </p:pic>
      <p:sp>
        <p:nvSpPr>
          <p:cNvPr id="305" name="CustomShape 3"/>
          <p:cNvSpPr/>
          <p:nvPr/>
        </p:nvSpPr>
        <p:spPr>
          <a:xfrm>
            <a:off x="467640" y="6093360"/>
            <a:ext cx="8424720" cy="575640"/>
          </a:xfrm>
          <a:prstGeom prst="rect">
            <a:avLst/>
          </a:prstGeom>
          <a:noFill/>
          <a:ln>
            <a:noFill/>
          </a:ln>
        </p:spPr>
        <p:style>
          <a:lnRef idx="0"/>
          <a:fillRef idx="0"/>
          <a:effectRef idx="0"/>
          <a:fontRef idx="minor"/>
        </p:style>
        <p:txBody>
          <a:bodyPr/>
          <a:p>
            <a:pPr>
              <a:lnSpc>
                <a:spcPct val="100000"/>
              </a:lnSpc>
            </a:pPr>
            <a:r>
              <a:rPr b="1" i="1" lang="it-IT" sz="1200" spc="-1" strike="noStrike">
                <a:solidFill>
                  <a:srgbClr val="0070c0"/>
                </a:solidFill>
                <a:uFill>
                  <a:solidFill>
                    <a:srgbClr val="ffffff"/>
                  </a:solidFill>
                </a:uFill>
                <a:latin typeface="Trebuchet MS"/>
              </a:rPr>
              <a:t>I REFERENTI DEL TAVOLO DI LAVORO:</a:t>
            </a:r>
            <a:endParaRPr/>
          </a:p>
          <a:p>
            <a:pPr>
              <a:lnSpc>
                <a:spcPct val="100000"/>
              </a:lnSpc>
            </a:pPr>
            <a:r>
              <a:rPr b="1" i="1" lang="it-IT" sz="1200" spc="-1" strike="noStrike">
                <a:solidFill>
                  <a:srgbClr val="0070c0"/>
                </a:solidFill>
                <a:uFill>
                  <a:solidFill>
                    <a:srgbClr val="ffffff"/>
                  </a:solidFill>
                </a:uFill>
                <a:latin typeface="Trebuchet MS"/>
              </a:rPr>
              <a:t>GIANNI CAPRIONI – FRANCESCOMARIA DI BONAVENTURA – LORENZO GARBATINI – LUCIANO MARRONI </a:t>
            </a:r>
            <a:endParaRPr/>
          </a:p>
        </p:txBody>
      </p:sp>
      <p:sp>
        <p:nvSpPr>
          <p:cNvPr id="306" name="CustomShape 4"/>
          <p:cNvSpPr/>
          <p:nvPr/>
        </p:nvSpPr>
        <p:spPr>
          <a:xfrm>
            <a:off x="2599920" y="1628640"/>
            <a:ext cx="3816000" cy="647640"/>
          </a:xfrm>
          <a:prstGeom prst="rect">
            <a:avLst/>
          </a:prstGeom>
          <a:solidFill>
            <a:schemeClr val="tx1"/>
          </a:solidFill>
          <a:ln>
            <a:noFill/>
          </a:ln>
        </p:spPr>
        <p:style>
          <a:lnRef idx="0"/>
          <a:fillRef idx="0"/>
          <a:effectRef idx="0"/>
          <a:fontRef idx="minor"/>
        </p:style>
        <p:txBody>
          <a:bodyPr/>
          <a:p>
            <a:pPr algn="ctr">
              <a:lnSpc>
                <a:spcPct val="100000"/>
              </a:lnSpc>
            </a:pPr>
            <a:r>
              <a:rPr i="1" lang="it-IT" sz="2800" spc="-1" strike="noStrike" u="sng">
                <a:solidFill>
                  <a:srgbClr val="ffffff"/>
                </a:solidFill>
                <a:uFill>
                  <a:solidFill>
                    <a:srgbClr val="ffffff"/>
                  </a:solidFill>
                </a:uFill>
                <a:latin typeface="Trebuchet MS"/>
              </a:rPr>
              <a:t>INSIEME SI CRESCE!</a:t>
            </a:r>
            <a:endParaRPr/>
          </a:p>
        </p:txBody>
      </p:sp>
      <p:sp>
        <p:nvSpPr>
          <p:cNvPr id="307" name="CustomShape 5"/>
          <p:cNvSpPr/>
          <p:nvPr/>
        </p:nvSpPr>
        <p:spPr>
          <a:xfrm>
            <a:off x="996120" y="4835880"/>
            <a:ext cx="7367400" cy="1038600"/>
          </a:xfrm>
          <a:prstGeom prst="rect">
            <a:avLst/>
          </a:prstGeom>
          <a:noFill/>
          <a:ln>
            <a:noFill/>
          </a:ln>
        </p:spPr>
        <p:style>
          <a:lnRef idx="0"/>
          <a:fillRef idx="0"/>
          <a:effectRef idx="0"/>
          <a:fontRef idx="minor"/>
        </p:style>
        <p:txBody>
          <a:bodyPr/>
          <a:p>
            <a:pPr algn="ctr">
              <a:lnSpc>
                <a:spcPct val="150000"/>
              </a:lnSpc>
            </a:pPr>
            <a:r>
              <a:rPr lang="it-IT" sz="4000" spc="-1" strike="noStrike">
                <a:solidFill>
                  <a:srgbClr val="212745"/>
                </a:solidFill>
                <a:uFill>
                  <a:solidFill>
                    <a:srgbClr val="ffffff"/>
                  </a:solidFill>
                </a:uFill>
                <a:latin typeface="Trebuchet MS"/>
              </a:rPr>
              <a:t>GRAZIE PER L’ATTENZIONE!</a:t>
            </a:r>
            <a:endParaRPr/>
          </a:p>
          <a:p>
            <a:pPr algn="ctr">
              <a:lnSpc>
                <a:spcPct val="150000"/>
              </a:lnSpc>
            </a:pPr>
            <a:endParaRPr/>
          </a:p>
        </p:txBody>
      </p:sp>
    </p:spTree>
  </p:cSld>
</p:sld>
</file>

<file path=ppt/slides/slide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79" name="TextShape 1"/>
          <p:cNvSpPr txBox="1"/>
          <p:nvPr/>
        </p:nvSpPr>
        <p:spPr>
          <a:xfrm>
            <a:off x="1259640" y="188640"/>
            <a:ext cx="6840360" cy="881640"/>
          </a:xfrm>
          <a:prstGeom prst="rect">
            <a:avLst/>
          </a:prstGeom>
          <a:noFill/>
          <a:ln>
            <a:noFill/>
          </a:ln>
        </p:spPr>
        <p:txBody>
          <a:bodyPr/>
          <a:p>
            <a:pPr>
              <a:lnSpc>
                <a:spcPct val="100000"/>
              </a:lnSpc>
            </a:pPr>
            <a:r>
              <a:rPr lang="it-IT" sz="2200" spc="-1" strike="noStrike">
                <a:solidFill>
                  <a:srgbClr val="0070c0"/>
                </a:solidFill>
                <a:uFill>
                  <a:solidFill>
                    <a:srgbClr val="ffffff"/>
                  </a:solidFill>
                </a:uFill>
                <a:latin typeface="Trebuchet MS"/>
              </a:rPr>
              <a:t>COMITATO QUARTIERE ANNUNZIATA - GIULIANOVA</a:t>
            </a:r>
            <a:endParaRPr/>
          </a:p>
        </p:txBody>
      </p:sp>
      <p:pic>
        <p:nvPicPr>
          <p:cNvPr id="80" name="Picture 2" descr=""/>
          <p:cNvPicPr/>
          <p:nvPr/>
        </p:nvPicPr>
        <p:blipFill>
          <a:blip r:embed="rId1"/>
          <a:stretch/>
        </p:blipFill>
        <p:spPr>
          <a:xfrm>
            <a:off x="280080" y="188640"/>
            <a:ext cx="668160" cy="935640"/>
          </a:xfrm>
          <a:prstGeom prst="rect">
            <a:avLst/>
          </a:prstGeom>
          <a:ln>
            <a:noFill/>
          </a:ln>
        </p:spPr>
      </p:pic>
      <p:sp>
        <p:nvSpPr>
          <p:cNvPr id="81" name="CustomShape 2"/>
          <p:cNvSpPr/>
          <p:nvPr/>
        </p:nvSpPr>
        <p:spPr>
          <a:xfrm>
            <a:off x="827640" y="1412640"/>
            <a:ext cx="7607880" cy="4752000"/>
          </a:xfrm>
          <a:prstGeom prst="rect">
            <a:avLst/>
          </a:prstGeom>
          <a:noFill/>
          <a:ln>
            <a:noFill/>
          </a:ln>
        </p:spPr>
        <p:style>
          <a:lnRef idx="0"/>
          <a:fillRef idx="0"/>
          <a:effectRef idx="0"/>
          <a:fontRef idx="minor"/>
        </p:style>
        <p:txBody>
          <a:bodyPr/>
          <a:p>
            <a:pPr algn="just">
              <a:lnSpc>
                <a:spcPct val="150000"/>
              </a:lnSpc>
            </a:pPr>
            <a:r>
              <a:rPr lang="it-IT" sz="2000" spc="-1" strike="noStrike">
                <a:solidFill>
                  <a:srgbClr val="212745"/>
                </a:solidFill>
                <a:uFill>
                  <a:solidFill>
                    <a:srgbClr val="ffffff"/>
                  </a:solidFill>
                </a:uFill>
                <a:latin typeface="Trebuchet MS"/>
              </a:rPr>
              <a:t>IL TAVOLO DI LAVORO E’ SEMPRE APERTO A TUTTI I CITTADINI CHE INTENDONO OFFRIRE IL PROPRIO CONTRIBUTO FATTIVO, CONTINUATIVO ED IMPEGNATO AL FINE DI METTERE IN EVIDENZA TUTTE LE EVENTUALI CARENZE DEL SISTEMA E, OVE POSSIBILE, PROPORRE POSSIBILI SOLUZIONI DI MIGLIORAMENTO.</a:t>
            </a:r>
            <a:endParaRPr/>
          </a:p>
          <a:p>
            <a:pPr algn="just">
              <a:lnSpc>
                <a:spcPct val="150000"/>
              </a:lnSpc>
            </a:pPr>
            <a:r>
              <a:rPr lang="it-IT" sz="2000" spc="-1" strike="noStrike">
                <a:solidFill>
                  <a:srgbClr val="212745"/>
                </a:solidFill>
                <a:uFill>
                  <a:solidFill>
                    <a:srgbClr val="ffffff"/>
                  </a:solidFill>
                </a:uFill>
                <a:latin typeface="Trebuchet MS"/>
              </a:rPr>
              <a:t>L’OBIETTIVO FINALE E’ QUELLO DI ESPORRE, AD UNA AMMINISTRAZIONE COMUNALE ATTENTA, INDAGINI CONOSCITIVE E PROGRAMMI DI PROMOZIONE E DI INIZIATIVA  ATTE A MIGLIORARE LA QUALITA’ DELLA VITA NEL NOSTRO QUARTIERE.</a:t>
            </a:r>
            <a:endParaRPr/>
          </a:p>
        </p:txBody>
      </p:sp>
      <p:sp>
        <p:nvSpPr>
          <p:cNvPr id="82" name="TextShape 3"/>
          <p:cNvSpPr txBox="1"/>
          <p:nvPr/>
        </p:nvSpPr>
        <p:spPr>
          <a:xfrm>
            <a:off x="1835640" y="656640"/>
            <a:ext cx="5976360" cy="647640"/>
          </a:xfrm>
          <a:prstGeom prst="rect">
            <a:avLst/>
          </a:prstGeom>
          <a:noFill/>
          <a:ln>
            <a:noFill/>
          </a:ln>
        </p:spPr>
        <p:txBody>
          <a:bodyPr/>
          <a:p>
            <a:pPr marL="182880" algn="ctr">
              <a:lnSpc>
                <a:spcPct val="100000"/>
              </a:lnSpc>
            </a:pPr>
            <a:r>
              <a:rPr b="1" lang="it-IT" sz="2000" spc="-1" strike="noStrike">
                <a:solidFill>
                  <a:srgbClr val="000000"/>
                </a:solidFill>
                <a:uFill>
                  <a:solidFill>
                    <a:srgbClr val="ffffff"/>
                  </a:solidFill>
                </a:uFill>
                <a:latin typeface="Trebuchet MS"/>
              </a:rPr>
              <a:t>AMBIENTE &amp; SICUREZZA</a:t>
            </a:r>
            <a:endParaRPr/>
          </a:p>
        </p:txBody>
      </p:sp>
      <p:pic>
        <p:nvPicPr>
          <p:cNvPr id="83" name="Picture 2" descr=""/>
          <p:cNvPicPr/>
          <p:nvPr/>
        </p:nvPicPr>
        <p:blipFill>
          <a:blip r:embed="rId2"/>
          <a:stretch/>
        </p:blipFill>
        <p:spPr>
          <a:xfrm>
            <a:off x="7812360" y="44640"/>
            <a:ext cx="1246320" cy="932760"/>
          </a:xfrm>
          <a:prstGeom prst="rect">
            <a:avLst/>
          </a:prstGeom>
          <a:ln>
            <a:noFill/>
          </a:ln>
        </p:spPr>
      </p:pic>
    </p:spTree>
  </p:cSld>
  <p:timing>
    <p:tnLst>
      <p:par>
        <p:cTn id="7" dur="indefinite" restart="never" nodeType="tmRoot">
          <p:childTnLst>
            <p:seq>
              <p:cTn id="8" nodeType="mainSeq"/>
              <p:prevCondLst>
                <p:cond delay="0" evt="onPrev">
                  <p:tgtEl>
                    <p:sldTgt/>
                  </p:tgtEl>
                </p:cond>
              </p:prevCondLst>
              <p:nextCondLst>
                <p:cond delay="0" evt="onNext">
                  <p:tgtEl>
                    <p:sldTgt/>
                  </p:tgtEl>
                </p:cond>
              </p:nextCondLst>
            </p:seq>
          </p:childTnLst>
        </p:cTn>
      </p:par>
    </p:tnLst>
  </p:timing>
</p:sld>
</file>

<file path=ppt/slides/slide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84" name="TextShape 1"/>
          <p:cNvSpPr txBox="1"/>
          <p:nvPr/>
        </p:nvSpPr>
        <p:spPr>
          <a:xfrm>
            <a:off x="1259640" y="188640"/>
            <a:ext cx="6840360" cy="881640"/>
          </a:xfrm>
          <a:prstGeom prst="rect">
            <a:avLst/>
          </a:prstGeom>
          <a:noFill/>
          <a:ln>
            <a:noFill/>
          </a:ln>
        </p:spPr>
        <p:txBody>
          <a:bodyPr/>
          <a:p>
            <a:pPr>
              <a:lnSpc>
                <a:spcPct val="100000"/>
              </a:lnSpc>
            </a:pPr>
            <a:r>
              <a:rPr lang="it-IT" sz="2200" spc="-1" strike="noStrike">
                <a:solidFill>
                  <a:srgbClr val="0070c0"/>
                </a:solidFill>
                <a:uFill>
                  <a:solidFill>
                    <a:srgbClr val="ffffff"/>
                  </a:solidFill>
                </a:uFill>
                <a:latin typeface="Trebuchet MS"/>
              </a:rPr>
              <a:t>COMITATO QUARTIERE ANNUNZIATA - GIULIANOVA</a:t>
            </a:r>
            <a:endParaRPr/>
          </a:p>
        </p:txBody>
      </p:sp>
      <p:pic>
        <p:nvPicPr>
          <p:cNvPr id="85" name="Picture 2" descr=""/>
          <p:cNvPicPr/>
          <p:nvPr/>
        </p:nvPicPr>
        <p:blipFill>
          <a:blip r:embed="rId1"/>
          <a:stretch/>
        </p:blipFill>
        <p:spPr>
          <a:xfrm>
            <a:off x="280080" y="188640"/>
            <a:ext cx="668160" cy="935640"/>
          </a:xfrm>
          <a:prstGeom prst="rect">
            <a:avLst/>
          </a:prstGeom>
          <a:ln>
            <a:noFill/>
          </a:ln>
        </p:spPr>
      </p:pic>
      <p:sp>
        <p:nvSpPr>
          <p:cNvPr id="86" name="CustomShape 2"/>
          <p:cNvSpPr/>
          <p:nvPr/>
        </p:nvSpPr>
        <p:spPr>
          <a:xfrm>
            <a:off x="827640" y="1484640"/>
            <a:ext cx="7607880" cy="4536000"/>
          </a:xfrm>
          <a:prstGeom prst="rect">
            <a:avLst/>
          </a:prstGeom>
          <a:noFill/>
          <a:ln>
            <a:noFill/>
          </a:ln>
        </p:spPr>
        <p:style>
          <a:lnRef idx="0"/>
          <a:fillRef idx="0"/>
          <a:effectRef idx="0"/>
          <a:fontRef idx="minor"/>
        </p:style>
        <p:txBody>
          <a:bodyPr/>
          <a:p>
            <a:pPr algn="just">
              <a:lnSpc>
                <a:spcPct val="150000"/>
              </a:lnSpc>
            </a:pPr>
            <a:r>
              <a:rPr b="1" lang="it-IT" sz="2000" spc="-1" strike="noStrike">
                <a:solidFill>
                  <a:srgbClr val="212745"/>
                </a:solidFill>
                <a:uFill>
                  <a:solidFill>
                    <a:srgbClr val="ffffff"/>
                  </a:solidFill>
                </a:uFill>
                <a:latin typeface="Trebuchet MS"/>
              </a:rPr>
              <a:t>COME ADERIRE AL TAVOLO DI LAVORO?</a:t>
            </a:r>
            <a:endParaRPr/>
          </a:p>
          <a:p>
            <a:pPr algn="just">
              <a:lnSpc>
                <a:spcPct val="150000"/>
              </a:lnSpc>
            </a:pPr>
            <a:r>
              <a:rPr lang="it-IT" sz="2000" spc="-1" strike="noStrike">
                <a:solidFill>
                  <a:srgbClr val="212745"/>
                </a:solidFill>
                <a:uFill>
                  <a:solidFill>
                    <a:srgbClr val="ffffff"/>
                  </a:solidFill>
                </a:uFill>
                <a:latin typeface="Trebuchet MS"/>
              </a:rPr>
              <a:t>E’ DISPONIBILE UN MODULO DI ADESIONE NEL QUALE OGNUNO DI VOI POTRA’ INSERIRE LE PROPRIE GENERALITA’ ED INDICARE IL TAVOLO DI LAVORO AL QUALE SI E’ </a:t>
            </a:r>
            <a:r>
              <a:rPr lang="it-IT" sz="2000" spc="-1" strike="noStrike" u="sng">
                <a:solidFill>
                  <a:srgbClr val="ff0000"/>
                </a:solidFill>
                <a:uFill>
                  <a:solidFill>
                    <a:srgbClr val="ffffff"/>
                  </a:solidFill>
                </a:uFill>
                <a:latin typeface="Trebuchet MS"/>
              </a:rPr>
              <a:t>INTERESSATI A PARTECIPARE FATTIVAMENTE</a:t>
            </a:r>
            <a:r>
              <a:rPr lang="it-IT" sz="2000" spc="-1" strike="noStrike">
                <a:solidFill>
                  <a:srgbClr val="212745"/>
                </a:solidFill>
                <a:uFill>
                  <a:solidFill>
                    <a:srgbClr val="ffffff"/>
                  </a:solidFill>
                </a:uFill>
                <a:latin typeface="Trebuchet MS"/>
              </a:rPr>
              <a:t>. </a:t>
            </a:r>
            <a:endParaRPr/>
          </a:p>
        </p:txBody>
      </p:sp>
      <p:sp>
        <p:nvSpPr>
          <p:cNvPr id="87" name="TextShape 3"/>
          <p:cNvSpPr txBox="1"/>
          <p:nvPr/>
        </p:nvSpPr>
        <p:spPr>
          <a:xfrm>
            <a:off x="1835640" y="656640"/>
            <a:ext cx="5976360" cy="647640"/>
          </a:xfrm>
          <a:prstGeom prst="rect">
            <a:avLst/>
          </a:prstGeom>
          <a:noFill/>
          <a:ln>
            <a:noFill/>
          </a:ln>
        </p:spPr>
        <p:txBody>
          <a:bodyPr/>
          <a:p>
            <a:pPr marL="182880" algn="ctr">
              <a:lnSpc>
                <a:spcPct val="100000"/>
              </a:lnSpc>
            </a:pPr>
            <a:r>
              <a:rPr b="1" lang="it-IT" sz="2000" spc="-1" strike="noStrike">
                <a:solidFill>
                  <a:srgbClr val="000000"/>
                </a:solidFill>
                <a:uFill>
                  <a:solidFill>
                    <a:srgbClr val="ffffff"/>
                  </a:solidFill>
                </a:uFill>
                <a:latin typeface="Trebuchet MS"/>
              </a:rPr>
              <a:t>AMBIENTE &amp; SICUREZZA</a:t>
            </a:r>
            <a:endParaRPr/>
          </a:p>
        </p:txBody>
      </p:sp>
      <p:pic>
        <p:nvPicPr>
          <p:cNvPr id="88" name="Picture 2" descr=""/>
          <p:cNvPicPr/>
          <p:nvPr/>
        </p:nvPicPr>
        <p:blipFill>
          <a:blip r:embed="rId2"/>
          <a:stretch/>
        </p:blipFill>
        <p:spPr>
          <a:xfrm>
            <a:off x="7812360" y="44640"/>
            <a:ext cx="1246320" cy="932760"/>
          </a:xfrm>
          <a:prstGeom prst="rect">
            <a:avLst/>
          </a:prstGeom>
          <a:ln>
            <a:noFill/>
          </a:ln>
        </p:spPr>
      </p:pic>
      <p:pic>
        <p:nvPicPr>
          <p:cNvPr id="89" name="Picture 2" descr=""/>
          <p:cNvPicPr/>
          <p:nvPr/>
        </p:nvPicPr>
        <p:blipFill>
          <a:blip r:embed="rId3"/>
          <a:stretch/>
        </p:blipFill>
        <p:spPr>
          <a:xfrm>
            <a:off x="4500000" y="3804480"/>
            <a:ext cx="2358720" cy="2535840"/>
          </a:xfrm>
          <a:prstGeom prst="rect">
            <a:avLst/>
          </a:prstGeom>
          <a:ln>
            <a:noFill/>
          </a:ln>
        </p:spPr>
      </p:pic>
    </p:spTree>
  </p:cSld>
  <p:timing>
    <p:tnLst>
      <p:par>
        <p:cTn id="9" dur="indefinite" restart="never" nodeType="tmRoot">
          <p:childTnLst>
            <p:seq>
              <p:cTn id="10" nodeType="mainSeq"/>
              <p:prevCondLst>
                <p:cond delay="0" evt="onPrev">
                  <p:tgtEl>
                    <p:sldTgt/>
                  </p:tgtEl>
                </p:cond>
              </p:prevCondLst>
              <p:nextCondLst>
                <p:cond delay="0" evt="onNext">
                  <p:tgtEl>
                    <p:sldTgt/>
                  </p:tgtEl>
                </p:cond>
              </p:nextCondLst>
            </p:seq>
          </p:childTnLst>
        </p:cTn>
      </p:par>
    </p:tnLst>
  </p:timing>
</p:sld>
</file>

<file path=ppt/slides/slide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90" name="TextShape 1"/>
          <p:cNvSpPr txBox="1"/>
          <p:nvPr/>
        </p:nvSpPr>
        <p:spPr>
          <a:xfrm>
            <a:off x="1259640" y="188640"/>
            <a:ext cx="6840360" cy="881640"/>
          </a:xfrm>
          <a:prstGeom prst="rect">
            <a:avLst/>
          </a:prstGeom>
          <a:noFill/>
          <a:ln>
            <a:noFill/>
          </a:ln>
        </p:spPr>
        <p:txBody>
          <a:bodyPr/>
          <a:p>
            <a:pPr>
              <a:lnSpc>
                <a:spcPct val="100000"/>
              </a:lnSpc>
            </a:pPr>
            <a:r>
              <a:rPr lang="it-IT" sz="2200" spc="-1" strike="noStrike">
                <a:solidFill>
                  <a:srgbClr val="0070c0"/>
                </a:solidFill>
                <a:uFill>
                  <a:solidFill>
                    <a:srgbClr val="ffffff"/>
                  </a:solidFill>
                </a:uFill>
                <a:latin typeface="Trebuchet MS"/>
              </a:rPr>
              <a:t>COMITATO QUARTIERE ANNUNZIATA - GIULIANOVA</a:t>
            </a:r>
            <a:endParaRPr/>
          </a:p>
        </p:txBody>
      </p:sp>
      <p:pic>
        <p:nvPicPr>
          <p:cNvPr id="91" name="Picture 2" descr=""/>
          <p:cNvPicPr/>
          <p:nvPr/>
        </p:nvPicPr>
        <p:blipFill>
          <a:blip r:embed="rId1"/>
          <a:stretch/>
        </p:blipFill>
        <p:spPr>
          <a:xfrm>
            <a:off x="280080" y="188640"/>
            <a:ext cx="668160" cy="935640"/>
          </a:xfrm>
          <a:prstGeom prst="rect">
            <a:avLst/>
          </a:prstGeom>
          <a:ln>
            <a:noFill/>
          </a:ln>
        </p:spPr>
      </p:pic>
      <p:sp>
        <p:nvSpPr>
          <p:cNvPr id="92" name="CustomShape 2"/>
          <p:cNvSpPr/>
          <p:nvPr/>
        </p:nvSpPr>
        <p:spPr>
          <a:xfrm>
            <a:off x="827640" y="1484640"/>
            <a:ext cx="7607880" cy="4536000"/>
          </a:xfrm>
          <a:prstGeom prst="rect">
            <a:avLst/>
          </a:prstGeom>
          <a:noFill/>
          <a:ln>
            <a:noFill/>
          </a:ln>
        </p:spPr>
        <p:style>
          <a:lnRef idx="0"/>
          <a:fillRef idx="0"/>
          <a:effectRef idx="0"/>
          <a:fontRef idx="minor"/>
        </p:style>
        <p:txBody>
          <a:bodyPr/>
          <a:p>
            <a:pPr algn="just">
              <a:lnSpc>
                <a:spcPct val="150000"/>
              </a:lnSpc>
            </a:pPr>
            <a:r>
              <a:rPr b="1" lang="it-IT" sz="2000" spc="-1" strike="noStrike">
                <a:solidFill>
                  <a:srgbClr val="212745"/>
                </a:solidFill>
                <a:uFill>
                  <a:solidFill>
                    <a:srgbClr val="ffffff"/>
                  </a:solidFill>
                </a:uFill>
                <a:latin typeface="Trebuchet MS"/>
              </a:rPr>
              <a:t>LIBERTA’ DI ESPRESSIONE - COME ESPORRE LE PROPRIE IDEE?</a:t>
            </a:r>
            <a:endParaRPr/>
          </a:p>
          <a:p>
            <a:pPr algn="just">
              <a:lnSpc>
                <a:spcPct val="150000"/>
              </a:lnSpc>
            </a:pPr>
            <a:r>
              <a:rPr lang="it-IT" sz="2000" spc="-1" strike="noStrike">
                <a:solidFill>
                  <a:srgbClr val="212745"/>
                </a:solidFill>
                <a:uFill>
                  <a:solidFill>
                    <a:srgbClr val="ffffff"/>
                  </a:solidFill>
                </a:uFill>
                <a:latin typeface="Trebuchet MS"/>
              </a:rPr>
              <a:t>AD OGNI ABITANTE DEL QUARTIERE E’ RISERVATA LA POSSIBILITA’ DI ESPRIMERE LE PROPRIE IDEE DI MIGLIORAMENTO. PER GARANTIRE A TUTTI LE STESSE POSSIBILITA’ DI ESPRESSIONE E’ STATA ISTITUITA “</a:t>
            </a:r>
            <a:r>
              <a:rPr b="1" lang="it-IT" sz="2000" spc="-1" strike="noStrike">
                <a:solidFill>
                  <a:srgbClr val="212745"/>
                </a:solidFill>
                <a:uFill>
                  <a:solidFill>
                    <a:srgbClr val="ffffff"/>
                  </a:solidFill>
                </a:uFill>
                <a:latin typeface="Trebuchet MS"/>
              </a:rPr>
              <a:t>LA SCATOLA DELLE IDEE</a:t>
            </a:r>
            <a:r>
              <a:rPr lang="it-IT" sz="2000" spc="-1" strike="noStrike">
                <a:solidFill>
                  <a:srgbClr val="212745"/>
                </a:solidFill>
                <a:uFill>
                  <a:solidFill>
                    <a:srgbClr val="ffffff"/>
                  </a:solidFill>
                </a:uFill>
                <a:latin typeface="Trebuchet MS"/>
              </a:rPr>
              <a:t>” ALL’INTERNO DELLA QUALE SARA’ POSSIBILE DEPOSITARE DEI “PIZZINI” CON SOPRA RIPORTATE LE VOSTRE PROPOSTE DI MIGLIORAMENTO PER IL QUARTIERE. </a:t>
            </a:r>
            <a:endParaRPr/>
          </a:p>
          <a:p>
            <a:pPr algn="just">
              <a:lnSpc>
                <a:spcPct val="150000"/>
              </a:lnSpc>
            </a:pPr>
            <a:r>
              <a:rPr lang="it-IT" sz="2000" spc="-1" strike="noStrike">
                <a:solidFill>
                  <a:srgbClr val="212745"/>
                </a:solidFill>
                <a:uFill>
                  <a:solidFill>
                    <a:srgbClr val="ffffff"/>
                  </a:solidFill>
                </a:uFill>
                <a:latin typeface="Trebuchet MS"/>
              </a:rPr>
              <a:t>LE VOSTRE IDEE VERRANNO VAGLIATE UNA AD UNA. </a:t>
            </a:r>
            <a:endParaRPr/>
          </a:p>
        </p:txBody>
      </p:sp>
      <p:sp>
        <p:nvSpPr>
          <p:cNvPr id="93" name="TextShape 3"/>
          <p:cNvSpPr txBox="1"/>
          <p:nvPr/>
        </p:nvSpPr>
        <p:spPr>
          <a:xfrm>
            <a:off x="1835640" y="656640"/>
            <a:ext cx="5976360" cy="647640"/>
          </a:xfrm>
          <a:prstGeom prst="rect">
            <a:avLst/>
          </a:prstGeom>
          <a:noFill/>
          <a:ln>
            <a:noFill/>
          </a:ln>
        </p:spPr>
        <p:txBody>
          <a:bodyPr/>
          <a:p>
            <a:pPr marL="182880" algn="ctr">
              <a:lnSpc>
                <a:spcPct val="100000"/>
              </a:lnSpc>
            </a:pPr>
            <a:r>
              <a:rPr b="1" lang="it-IT" sz="2000" spc="-1" strike="noStrike">
                <a:solidFill>
                  <a:srgbClr val="000000"/>
                </a:solidFill>
                <a:uFill>
                  <a:solidFill>
                    <a:srgbClr val="ffffff"/>
                  </a:solidFill>
                </a:uFill>
                <a:latin typeface="Trebuchet MS"/>
              </a:rPr>
              <a:t>AMBIENTE &amp; SICUREZZA</a:t>
            </a:r>
            <a:endParaRPr/>
          </a:p>
        </p:txBody>
      </p:sp>
      <p:pic>
        <p:nvPicPr>
          <p:cNvPr id="94" name="Picture 2" descr=""/>
          <p:cNvPicPr/>
          <p:nvPr/>
        </p:nvPicPr>
        <p:blipFill>
          <a:blip r:embed="rId2"/>
          <a:stretch/>
        </p:blipFill>
        <p:spPr>
          <a:xfrm>
            <a:off x="7812360" y="44640"/>
            <a:ext cx="1246320" cy="932760"/>
          </a:xfrm>
          <a:prstGeom prst="rect">
            <a:avLst/>
          </a:prstGeom>
          <a:ln>
            <a:noFill/>
          </a:ln>
        </p:spPr>
      </p:pic>
      <p:pic>
        <p:nvPicPr>
          <p:cNvPr id="95" name="Immagine 1" descr=""/>
          <p:cNvPicPr/>
          <p:nvPr/>
        </p:nvPicPr>
        <p:blipFill>
          <a:blip r:embed="rId3"/>
          <a:stretch/>
        </p:blipFill>
        <p:spPr>
          <a:xfrm rot="1226400">
            <a:off x="7351200" y="4988880"/>
            <a:ext cx="1236600" cy="1706040"/>
          </a:xfrm>
          <a:prstGeom prst="rect">
            <a:avLst/>
          </a:prstGeom>
          <a:ln>
            <a:noFill/>
          </a:ln>
        </p:spPr>
      </p:pic>
    </p:spTree>
  </p:cSld>
  <p:timing>
    <p:tnLst>
      <p:par>
        <p:cTn id="11" dur="indefinite" restart="never" nodeType="tmRoot">
          <p:childTnLst>
            <p:seq>
              <p:cTn id="12" nodeType="mainSeq"/>
              <p:prevCondLst>
                <p:cond delay="0" evt="onPrev">
                  <p:tgtEl>
                    <p:sldTgt/>
                  </p:tgtEl>
                </p:cond>
              </p:prevCondLst>
              <p:nextCondLst>
                <p:cond delay="0" evt="onNext">
                  <p:tgtEl>
                    <p:sldTgt/>
                  </p:tgtEl>
                </p:cond>
              </p:nextCondLst>
            </p:seq>
          </p:childTnLst>
        </p:cTn>
      </p:par>
    </p:tnLst>
  </p:timing>
</p:sld>
</file>

<file path=ppt/slides/slide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96" name="TextShape 1"/>
          <p:cNvSpPr txBox="1"/>
          <p:nvPr/>
        </p:nvSpPr>
        <p:spPr>
          <a:xfrm>
            <a:off x="1259640" y="188640"/>
            <a:ext cx="6840360" cy="881640"/>
          </a:xfrm>
          <a:prstGeom prst="rect">
            <a:avLst/>
          </a:prstGeom>
          <a:noFill/>
          <a:ln>
            <a:noFill/>
          </a:ln>
        </p:spPr>
        <p:txBody>
          <a:bodyPr/>
          <a:p>
            <a:pPr>
              <a:lnSpc>
                <a:spcPct val="100000"/>
              </a:lnSpc>
            </a:pPr>
            <a:r>
              <a:rPr lang="it-IT" sz="2200" spc="-1" strike="noStrike">
                <a:solidFill>
                  <a:srgbClr val="0070c0"/>
                </a:solidFill>
                <a:uFill>
                  <a:solidFill>
                    <a:srgbClr val="ffffff"/>
                  </a:solidFill>
                </a:uFill>
                <a:latin typeface="Trebuchet MS"/>
              </a:rPr>
              <a:t>COMITATO QUARTIERE ANNUNZIATA - GIULIANOVA</a:t>
            </a:r>
            <a:endParaRPr/>
          </a:p>
        </p:txBody>
      </p:sp>
      <p:pic>
        <p:nvPicPr>
          <p:cNvPr id="97" name="Picture 2" descr=""/>
          <p:cNvPicPr/>
          <p:nvPr/>
        </p:nvPicPr>
        <p:blipFill>
          <a:blip r:embed="rId1"/>
          <a:stretch/>
        </p:blipFill>
        <p:spPr>
          <a:xfrm>
            <a:off x="280080" y="188640"/>
            <a:ext cx="668160" cy="935640"/>
          </a:xfrm>
          <a:prstGeom prst="rect">
            <a:avLst/>
          </a:prstGeom>
          <a:ln>
            <a:noFill/>
          </a:ln>
        </p:spPr>
      </p:pic>
      <p:sp>
        <p:nvSpPr>
          <p:cNvPr id="98" name="CustomShape 2"/>
          <p:cNvSpPr/>
          <p:nvPr/>
        </p:nvSpPr>
        <p:spPr>
          <a:xfrm>
            <a:off x="614160" y="1268640"/>
            <a:ext cx="7805160" cy="647640"/>
          </a:xfrm>
          <a:prstGeom prst="rect">
            <a:avLst/>
          </a:prstGeom>
          <a:noFill/>
          <a:ln>
            <a:noFill/>
          </a:ln>
        </p:spPr>
        <p:style>
          <a:lnRef idx="0"/>
          <a:fillRef idx="0"/>
          <a:effectRef idx="0"/>
          <a:fontRef idx="minor"/>
        </p:style>
        <p:txBody>
          <a:bodyPr/>
          <a:p>
            <a:pPr algn="just">
              <a:lnSpc>
                <a:spcPct val="150000"/>
              </a:lnSpc>
            </a:pPr>
            <a:r>
              <a:rPr b="1" lang="it-IT" sz="2000" spc="-1" strike="noStrike">
                <a:solidFill>
                  <a:srgbClr val="212745"/>
                </a:solidFill>
                <a:uFill>
                  <a:solidFill>
                    <a:srgbClr val="ffffff"/>
                  </a:solidFill>
                </a:uFill>
                <a:latin typeface="Trebuchet MS"/>
              </a:rPr>
              <a:t>LA SCATOLA DELLE IDEE</a:t>
            </a:r>
            <a:endParaRPr/>
          </a:p>
          <a:p>
            <a:pPr algn="just">
              <a:lnSpc>
                <a:spcPct val="150000"/>
              </a:lnSpc>
            </a:pPr>
            <a:r>
              <a:rPr b="1" lang="it-IT" sz="2000" spc="-1" strike="noStrike">
                <a:solidFill>
                  <a:srgbClr val="212745"/>
                </a:solidFill>
                <a:uFill>
                  <a:solidFill>
                    <a:srgbClr val="ffffff"/>
                  </a:solidFill>
                </a:uFill>
                <a:latin typeface="Trebuchet MS"/>
              </a:rPr>
              <a:t>QUANDO UNA IDEA E’ PRESA IN CONSIDERAZIONE?</a:t>
            </a:r>
            <a:endParaRPr/>
          </a:p>
        </p:txBody>
      </p:sp>
      <p:sp>
        <p:nvSpPr>
          <p:cNvPr id="99" name="TextShape 3"/>
          <p:cNvSpPr txBox="1"/>
          <p:nvPr/>
        </p:nvSpPr>
        <p:spPr>
          <a:xfrm>
            <a:off x="1835640" y="656640"/>
            <a:ext cx="5976360" cy="647640"/>
          </a:xfrm>
          <a:prstGeom prst="rect">
            <a:avLst/>
          </a:prstGeom>
          <a:noFill/>
          <a:ln>
            <a:noFill/>
          </a:ln>
        </p:spPr>
        <p:txBody>
          <a:bodyPr/>
          <a:p>
            <a:pPr marL="182880" algn="ctr">
              <a:lnSpc>
                <a:spcPct val="100000"/>
              </a:lnSpc>
            </a:pPr>
            <a:r>
              <a:rPr b="1" lang="it-IT" sz="2000" spc="-1" strike="noStrike">
                <a:solidFill>
                  <a:srgbClr val="000000"/>
                </a:solidFill>
                <a:uFill>
                  <a:solidFill>
                    <a:srgbClr val="ffffff"/>
                  </a:solidFill>
                </a:uFill>
                <a:latin typeface="Trebuchet MS"/>
              </a:rPr>
              <a:t>AMBIENTE &amp; SICUREZZA</a:t>
            </a:r>
            <a:endParaRPr/>
          </a:p>
        </p:txBody>
      </p:sp>
      <p:pic>
        <p:nvPicPr>
          <p:cNvPr id="100" name="Picture 2" descr=""/>
          <p:cNvPicPr/>
          <p:nvPr/>
        </p:nvPicPr>
        <p:blipFill>
          <a:blip r:embed="rId2"/>
          <a:stretch/>
        </p:blipFill>
        <p:spPr>
          <a:xfrm>
            <a:off x="7812360" y="44640"/>
            <a:ext cx="1246320" cy="932760"/>
          </a:xfrm>
          <a:prstGeom prst="rect">
            <a:avLst/>
          </a:prstGeom>
          <a:ln>
            <a:noFill/>
          </a:ln>
        </p:spPr>
      </p:pic>
      <p:pic>
        <p:nvPicPr>
          <p:cNvPr id="101" name="Picture 3" descr=""/>
          <p:cNvPicPr/>
          <p:nvPr/>
        </p:nvPicPr>
        <p:blipFill>
          <a:blip r:embed="rId3"/>
          <a:stretch/>
        </p:blipFill>
        <p:spPr>
          <a:xfrm>
            <a:off x="592200" y="2579760"/>
            <a:ext cx="3848760" cy="3665160"/>
          </a:xfrm>
          <a:prstGeom prst="rect">
            <a:avLst/>
          </a:prstGeom>
          <a:ln>
            <a:noFill/>
          </a:ln>
        </p:spPr>
      </p:pic>
      <p:sp>
        <p:nvSpPr>
          <p:cNvPr id="102" name="CustomShape 4"/>
          <p:cNvSpPr/>
          <p:nvPr/>
        </p:nvSpPr>
        <p:spPr>
          <a:xfrm>
            <a:off x="4716000" y="2421000"/>
            <a:ext cx="4342680" cy="4112280"/>
          </a:xfrm>
          <a:prstGeom prst="rect">
            <a:avLst/>
          </a:prstGeom>
          <a:noFill/>
          <a:ln>
            <a:noFill/>
          </a:ln>
        </p:spPr>
        <p:style>
          <a:lnRef idx="0"/>
          <a:fillRef idx="0"/>
          <a:effectRef idx="0"/>
          <a:fontRef idx="minor"/>
        </p:style>
        <p:txBody>
          <a:bodyPr/>
          <a:p>
            <a:pPr algn="just">
              <a:lnSpc>
                <a:spcPct val="150000"/>
              </a:lnSpc>
            </a:pPr>
            <a:r>
              <a:rPr lang="it-IT" sz="1800" spc="-1" strike="noStrike">
                <a:solidFill>
                  <a:srgbClr val="212745"/>
                </a:solidFill>
                <a:uFill>
                  <a:solidFill>
                    <a:srgbClr val="ffffff"/>
                  </a:solidFill>
                </a:uFill>
                <a:latin typeface="Trebuchet MS"/>
              </a:rPr>
              <a:t>PER POTER ESSERE RITENUTI ATTENDIBILI I «PIZZINI» DOVRANNO RECARE LE SEGUENTI INFORMAZIONI:</a:t>
            </a:r>
            <a:endParaRPr/>
          </a:p>
          <a:p>
            <a:pPr marL="343080" indent="-342720" algn="just">
              <a:lnSpc>
                <a:spcPct val="150000"/>
              </a:lnSpc>
              <a:buClr>
                <a:srgbClr val="c3260c"/>
              </a:buClr>
              <a:buSzPct val="130000"/>
              <a:buFont typeface="Arial"/>
              <a:buChar char="•"/>
            </a:pPr>
            <a:r>
              <a:rPr lang="it-IT" sz="1800" spc="-1" strike="noStrike">
                <a:solidFill>
                  <a:srgbClr val="212745"/>
                </a:solidFill>
                <a:uFill>
                  <a:solidFill>
                    <a:srgbClr val="ffffff"/>
                  </a:solidFill>
                </a:uFill>
                <a:latin typeface="Trebuchet MS"/>
              </a:rPr>
              <a:t>NOMINATIVO</a:t>
            </a:r>
            <a:endParaRPr/>
          </a:p>
          <a:p>
            <a:pPr marL="343080" indent="-342720" algn="just">
              <a:lnSpc>
                <a:spcPct val="150000"/>
              </a:lnSpc>
              <a:buClr>
                <a:srgbClr val="c3260c"/>
              </a:buClr>
              <a:buSzPct val="130000"/>
              <a:buFont typeface="Arial"/>
              <a:buChar char="•"/>
            </a:pPr>
            <a:r>
              <a:rPr lang="it-IT" sz="1800" spc="-1" strike="noStrike">
                <a:solidFill>
                  <a:srgbClr val="212745"/>
                </a:solidFill>
                <a:uFill>
                  <a:solidFill>
                    <a:srgbClr val="ffffff"/>
                  </a:solidFill>
                </a:uFill>
                <a:latin typeface="Trebuchet MS"/>
              </a:rPr>
              <a:t>INDIRIZZO</a:t>
            </a:r>
            <a:endParaRPr/>
          </a:p>
          <a:p>
            <a:pPr marL="343080" indent="-342720" algn="just">
              <a:lnSpc>
                <a:spcPct val="150000"/>
              </a:lnSpc>
              <a:buClr>
                <a:srgbClr val="c3260c"/>
              </a:buClr>
              <a:buSzPct val="130000"/>
              <a:buFont typeface="Arial"/>
              <a:buChar char="•"/>
            </a:pPr>
            <a:r>
              <a:rPr lang="it-IT" sz="1800" spc="-1" strike="noStrike">
                <a:solidFill>
                  <a:srgbClr val="212745"/>
                </a:solidFill>
                <a:uFill>
                  <a:solidFill>
                    <a:srgbClr val="ffffff"/>
                  </a:solidFill>
                </a:uFill>
                <a:latin typeface="Trebuchet MS"/>
              </a:rPr>
              <a:t>DATA</a:t>
            </a:r>
            <a:endParaRPr/>
          </a:p>
          <a:p>
            <a:pPr marL="343080" indent="-342720" algn="just">
              <a:lnSpc>
                <a:spcPct val="150000"/>
              </a:lnSpc>
              <a:buClr>
                <a:srgbClr val="c3260c"/>
              </a:buClr>
              <a:buSzPct val="130000"/>
              <a:buFont typeface="Arial"/>
              <a:buChar char="•"/>
            </a:pPr>
            <a:r>
              <a:rPr lang="it-IT" sz="1800" spc="-1" strike="noStrike">
                <a:solidFill>
                  <a:srgbClr val="212745"/>
                </a:solidFill>
                <a:uFill>
                  <a:solidFill>
                    <a:srgbClr val="ffffff"/>
                  </a:solidFill>
                </a:uFill>
                <a:latin typeface="Trebuchet MS"/>
              </a:rPr>
              <a:t>TEL (</a:t>
            </a:r>
            <a:r>
              <a:rPr lang="it-IT" sz="1600" spc="-1" strike="noStrike">
                <a:solidFill>
                  <a:srgbClr val="ff0000"/>
                </a:solidFill>
                <a:uFill>
                  <a:solidFill>
                    <a:srgbClr val="ffffff"/>
                  </a:solidFill>
                </a:uFill>
                <a:latin typeface="Trebuchet MS"/>
              </a:rPr>
              <a:t>FACOLTATIVO NON NECESSARIO</a:t>
            </a:r>
            <a:r>
              <a:rPr lang="it-IT" sz="1800" spc="-1" strike="noStrike">
                <a:solidFill>
                  <a:srgbClr val="212745"/>
                </a:solidFill>
                <a:uFill>
                  <a:solidFill>
                    <a:srgbClr val="ffffff"/>
                  </a:solidFill>
                </a:uFill>
                <a:latin typeface="Trebuchet MS"/>
              </a:rPr>
              <a:t>)</a:t>
            </a:r>
            <a:endParaRPr/>
          </a:p>
          <a:p>
            <a:pPr marL="343080" indent="-342720" algn="just">
              <a:lnSpc>
                <a:spcPct val="150000"/>
              </a:lnSpc>
              <a:buClr>
                <a:srgbClr val="c3260c"/>
              </a:buClr>
              <a:buSzPct val="130000"/>
              <a:buFont typeface="Arial"/>
              <a:buChar char="•"/>
            </a:pPr>
            <a:r>
              <a:rPr lang="it-IT" sz="1800" spc="-1" strike="noStrike">
                <a:solidFill>
                  <a:srgbClr val="212745"/>
                </a:solidFill>
                <a:uFill>
                  <a:solidFill>
                    <a:srgbClr val="ffffff"/>
                  </a:solidFill>
                </a:uFill>
                <a:latin typeface="Trebuchet MS"/>
              </a:rPr>
              <a:t>DESCRIZIONE IDEA</a:t>
            </a:r>
            <a:endParaRPr/>
          </a:p>
        </p:txBody>
      </p:sp>
      <p:sp>
        <p:nvSpPr>
          <p:cNvPr id="103" name="CustomShape 5"/>
          <p:cNvSpPr/>
          <p:nvPr/>
        </p:nvSpPr>
        <p:spPr>
          <a:xfrm>
            <a:off x="592200" y="6256800"/>
            <a:ext cx="5059440" cy="323640"/>
          </a:xfrm>
          <a:prstGeom prst="rect">
            <a:avLst/>
          </a:prstGeom>
          <a:noFill/>
          <a:ln>
            <a:noFill/>
          </a:ln>
        </p:spPr>
        <p:style>
          <a:lnRef idx="0"/>
          <a:fillRef idx="0"/>
          <a:effectRef idx="0"/>
          <a:fontRef idx="minor"/>
        </p:style>
        <p:txBody>
          <a:bodyPr/>
          <a:p>
            <a:pPr algn="just">
              <a:lnSpc>
                <a:spcPct val="150000"/>
              </a:lnSpc>
            </a:pPr>
            <a:r>
              <a:rPr b="1" lang="it-IT" sz="1000" spc="-1" strike="noStrike">
                <a:solidFill>
                  <a:srgbClr val="212745"/>
                </a:solidFill>
                <a:uFill>
                  <a:solidFill>
                    <a:srgbClr val="ffffff"/>
                  </a:solidFill>
                </a:uFill>
                <a:latin typeface="Trebuchet MS"/>
              </a:rPr>
              <a:t>LE INFORMAZIONI PERSONALI NON SARANNO IN ALCUN CASO DIVULGATE A TERZI.</a:t>
            </a:r>
            <a:endParaRPr/>
          </a:p>
        </p:txBody>
      </p:sp>
    </p:spTree>
  </p:cSld>
  <p:timing>
    <p:tnLst>
      <p:par>
        <p:cTn id="13" dur="indefinite" restart="never" nodeType="tmRoot">
          <p:childTnLst>
            <p:seq>
              <p:cTn id="14" nodeType="mainSeq"/>
              <p:prevCondLst>
                <p:cond delay="0" evt="onPrev">
                  <p:tgtEl>
                    <p:sldTgt/>
                  </p:tgtEl>
                </p:cond>
              </p:prevCondLst>
              <p:nextCondLst>
                <p:cond delay="0" evt="onNext">
                  <p:tgtEl>
                    <p:sldTgt/>
                  </p:tgtEl>
                </p:cond>
              </p:nextCondLst>
            </p:seq>
          </p:childTnLst>
        </p:cTn>
      </p:par>
    </p:tnLst>
  </p:timing>
</p:sld>
</file>

<file path=ppt/slides/slide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04" name="TextShape 1"/>
          <p:cNvSpPr txBox="1"/>
          <p:nvPr/>
        </p:nvSpPr>
        <p:spPr>
          <a:xfrm>
            <a:off x="1763640" y="189720"/>
            <a:ext cx="6840360" cy="881640"/>
          </a:xfrm>
          <a:prstGeom prst="rect">
            <a:avLst/>
          </a:prstGeom>
          <a:noFill/>
          <a:ln>
            <a:noFill/>
          </a:ln>
        </p:spPr>
        <p:txBody>
          <a:bodyPr/>
          <a:p>
            <a:pPr>
              <a:lnSpc>
                <a:spcPct val="100000"/>
              </a:lnSpc>
            </a:pPr>
            <a:r>
              <a:rPr lang="it-IT" sz="2200" spc="-1" strike="noStrike">
                <a:solidFill>
                  <a:srgbClr val="0070c0"/>
                </a:solidFill>
                <a:uFill>
                  <a:solidFill>
                    <a:srgbClr val="ffffff"/>
                  </a:solidFill>
                </a:uFill>
                <a:latin typeface="Trebuchet MS"/>
              </a:rPr>
              <a:t>COMITATO QUARTIERE ANNUNZIATA - GIULIANOVA</a:t>
            </a:r>
            <a:endParaRPr/>
          </a:p>
        </p:txBody>
      </p:sp>
      <p:pic>
        <p:nvPicPr>
          <p:cNvPr id="105" name="Picture 2" descr=""/>
          <p:cNvPicPr/>
          <p:nvPr/>
        </p:nvPicPr>
        <p:blipFill>
          <a:blip r:embed="rId1"/>
          <a:stretch/>
        </p:blipFill>
        <p:spPr>
          <a:xfrm>
            <a:off x="280080" y="188640"/>
            <a:ext cx="668160" cy="935640"/>
          </a:xfrm>
          <a:prstGeom prst="rect">
            <a:avLst/>
          </a:prstGeom>
          <a:ln>
            <a:noFill/>
          </a:ln>
        </p:spPr>
      </p:pic>
      <p:sp>
        <p:nvSpPr>
          <p:cNvPr id="106" name="CustomShape 2"/>
          <p:cNvSpPr/>
          <p:nvPr/>
        </p:nvSpPr>
        <p:spPr>
          <a:xfrm>
            <a:off x="948600" y="1484640"/>
            <a:ext cx="7367400" cy="3528000"/>
          </a:xfrm>
          <a:prstGeom prst="rect">
            <a:avLst/>
          </a:prstGeom>
          <a:noFill/>
          <a:ln>
            <a:noFill/>
          </a:ln>
        </p:spPr>
        <p:style>
          <a:lnRef idx="0"/>
          <a:fillRef idx="0"/>
          <a:effectRef idx="0"/>
          <a:fontRef idx="minor"/>
        </p:style>
        <p:txBody>
          <a:bodyPr/>
          <a:p>
            <a:pPr algn="just">
              <a:lnSpc>
                <a:spcPct val="150000"/>
              </a:lnSpc>
            </a:pPr>
            <a:r>
              <a:rPr b="1" lang="it-IT" sz="2200" spc="-1" strike="noStrike">
                <a:solidFill>
                  <a:srgbClr val="212745"/>
                </a:solidFill>
                <a:uFill>
                  <a:solidFill>
                    <a:srgbClr val="ffffff"/>
                  </a:solidFill>
                </a:uFill>
                <a:latin typeface="Trebuchet MS"/>
              </a:rPr>
              <a:t>LA STRUTTURA DEL NOSTRO METODO DI LAVORO.</a:t>
            </a:r>
            <a:endParaRPr/>
          </a:p>
          <a:p>
            <a:pPr algn="just">
              <a:lnSpc>
                <a:spcPct val="150000"/>
              </a:lnSpc>
            </a:pPr>
            <a:r>
              <a:rPr lang="it-IT" sz="2200" spc="-1" strike="noStrike">
                <a:solidFill>
                  <a:srgbClr val="212745"/>
                </a:solidFill>
                <a:uFill>
                  <a:solidFill>
                    <a:srgbClr val="ffffff"/>
                  </a:solidFill>
                </a:uFill>
                <a:latin typeface="Trebuchet MS"/>
              </a:rPr>
              <a:t>I PROGETTI NASCERANNO A SEGUITO VALUTAZIONE DELLE IDEE E DELL’INDIVIDUAZIONE DI AREE CRITICHE. VERRANNO STUDIATE LE PROBLEMATICHE ED OVE POSSIBILE SUGGERITE PROPOSTE RISOLUTIVE ORGANIZZANDO MOMENTI DI DISCUSSIONE, DI CONFRONTO, DI COLLABORAZIONE CON GLI ORGANISMI DI DEMOCRAZIA DI BASE PRESENTI NEL TERRITORIO. I RISULTATI VERRANNO RESI NOTI AI CITTADINI IN SEDE ASSEMBLEARE O TRAMITE LE BACHECHE INFORMATIVE.</a:t>
            </a:r>
            <a:endParaRPr/>
          </a:p>
        </p:txBody>
      </p:sp>
      <p:sp>
        <p:nvSpPr>
          <p:cNvPr id="107" name="TextShape 3"/>
          <p:cNvSpPr txBox="1"/>
          <p:nvPr/>
        </p:nvSpPr>
        <p:spPr>
          <a:xfrm>
            <a:off x="1835640" y="656640"/>
            <a:ext cx="5976360" cy="647640"/>
          </a:xfrm>
          <a:prstGeom prst="rect">
            <a:avLst/>
          </a:prstGeom>
          <a:noFill/>
          <a:ln>
            <a:noFill/>
          </a:ln>
        </p:spPr>
        <p:txBody>
          <a:bodyPr/>
          <a:p>
            <a:pPr marL="182880" algn="ctr">
              <a:lnSpc>
                <a:spcPct val="100000"/>
              </a:lnSpc>
            </a:pPr>
            <a:r>
              <a:rPr b="1" lang="it-IT" sz="2000" spc="-1" strike="noStrike">
                <a:solidFill>
                  <a:srgbClr val="000000"/>
                </a:solidFill>
                <a:uFill>
                  <a:solidFill>
                    <a:srgbClr val="ffffff"/>
                  </a:solidFill>
                </a:uFill>
                <a:latin typeface="Trebuchet MS"/>
              </a:rPr>
              <a:t>AMBIENTE &amp; SICUREZZA</a:t>
            </a:r>
            <a:endParaRPr/>
          </a:p>
        </p:txBody>
      </p:sp>
      <p:pic>
        <p:nvPicPr>
          <p:cNvPr id="108" name="Picture 4" descr=""/>
          <p:cNvPicPr/>
          <p:nvPr/>
        </p:nvPicPr>
        <p:blipFill>
          <a:blip r:embed="rId2"/>
          <a:stretch/>
        </p:blipFill>
        <p:spPr>
          <a:xfrm>
            <a:off x="1259640" y="4680360"/>
            <a:ext cx="2425320" cy="1616760"/>
          </a:xfrm>
          <a:prstGeom prst="rect">
            <a:avLst/>
          </a:prstGeom>
          <a:ln>
            <a:noFill/>
          </a:ln>
        </p:spPr>
      </p:pic>
      <p:sp>
        <p:nvSpPr>
          <p:cNvPr id="109" name="CustomShape 4"/>
          <p:cNvSpPr/>
          <p:nvPr/>
        </p:nvSpPr>
        <p:spPr>
          <a:xfrm>
            <a:off x="4632480" y="4437000"/>
            <a:ext cx="4115520" cy="2232000"/>
          </a:xfrm>
          <a:prstGeom prst="irregularSeal1">
            <a:avLst/>
          </a:prstGeom>
          <a:solidFill>
            <a:srgbClr val="ff0000"/>
          </a:solidFill>
          <a:ln>
            <a:solidFill>
              <a:srgbClr val="1e2e68"/>
            </a:solidFill>
            <a:round/>
          </a:ln>
        </p:spPr>
        <p:style>
          <a:lnRef idx="2">
            <a:schemeClr val="accent1">
              <a:shade val="50000"/>
            </a:schemeClr>
          </a:lnRef>
          <a:fillRef idx="1">
            <a:schemeClr val="accent1"/>
          </a:fillRef>
          <a:effectRef idx="0">
            <a:schemeClr val="accent1"/>
          </a:effectRef>
          <a:fontRef idx="minor"/>
        </p:style>
      </p:sp>
      <p:sp>
        <p:nvSpPr>
          <p:cNvPr id="110" name="CustomShape 5"/>
          <p:cNvSpPr/>
          <p:nvPr/>
        </p:nvSpPr>
        <p:spPr>
          <a:xfrm>
            <a:off x="5554080" y="5028120"/>
            <a:ext cx="2291760" cy="913320"/>
          </a:xfrm>
          <a:prstGeom prst="rect">
            <a:avLst/>
          </a:prstGeom>
          <a:noFill/>
          <a:ln>
            <a:noFill/>
          </a:ln>
        </p:spPr>
        <p:style>
          <a:lnRef idx="0"/>
          <a:fillRef idx="0"/>
          <a:effectRef idx="0"/>
          <a:fontRef idx="minor"/>
        </p:style>
        <p:txBody>
          <a:bodyPr wrap="none" lIns="90000" rIns="90000" tIns="45000" bIns="45000"/>
          <a:p>
            <a:pPr>
              <a:lnSpc>
                <a:spcPct val="100000"/>
              </a:lnSpc>
            </a:pPr>
            <a:r>
              <a:rPr lang="it-IT" sz="1800" spc="-1" strike="noStrike">
                <a:solidFill>
                  <a:srgbClr val="000000"/>
                </a:solidFill>
                <a:uFill>
                  <a:solidFill>
                    <a:srgbClr val="ffffff"/>
                  </a:solidFill>
                </a:uFill>
                <a:latin typeface="Trebuchet MS"/>
              </a:rPr>
              <a:t>LA PARTECIPAZIONE </a:t>
            </a:r>
            <a:endParaRPr/>
          </a:p>
          <a:p>
            <a:pPr>
              <a:lnSpc>
                <a:spcPct val="100000"/>
              </a:lnSpc>
            </a:pPr>
            <a:r>
              <a:rPr lang="it-IT" sz="1800" spc="-1" strike="noStrike">
                <a:solidFill>
                  <a:srgbClr val="000000"/>
                </a:solidFill>
                <a:uFill>
                  <a:solidFill>
                    <a:srgbClr val="ffffff"/>
                  </a:solidFill>
                </a:uFill>
                <a:latin typeface="Trebuchet MS"/>
              </a:rPr>
              <a:t>ALLE ASSEMBLEE </a:t>
            </a:r>
            <a:endParaRPr/>
          </a:p>
          <a:p>
            <a:pPr>
              <a:lnSpc>
                <a:spcPct val="100000"/>
              </a:lnSpc>
            </a:pPr>
            <a:r>
              <a:rPr lang="it-IT" sz="1800" spc="-1" strike="noStrike">
                <a:solidFill>
                  <a:srgbClr val="000000"/>
                </a:solidFill>
                <a:uFill>
                  <a:solidFill>
                    <a:srgbClr val="ffffff"/>
                  </a:solidFill>
                </a:uFill>
                <a:latin typeface="Trebuchet MS"/>
              </a:rPr>
              <a:t>E’ FONDAMENTALE!!</a:t>
            </a:r>
            <a:endParaRPr/>
          </a:p>
        </p:txBody>
      </p:sp>
    </p:spTree>
  </p:cSld>
  <p:timing>
    <p:tnLst>
      <p:par>
        <p:cTn id="15" dur="indefinite" restart="never" nodeType="tmRoot">
          <p:childTnLst>
            <p:seq>
              <p:cTn id="16" nodeType="mainSeq"/>
              <p:prevCondLst>
                <p:cond delay="0" evt="onPrev">
                  <p:tgtEl>
                    <p:sldTgt/>
                  </p:tgtEl>
                </p:cond>
              </p:prevCondLst>
              <p:nextCondLst>
                <p:cond delay="0" evt="onNext">
                  <p:tgtEl>
                    <p:sldTgt/>
                  </p:tgtEl>
                </p:cond>
              </p:nextCondLst>
            </p:seq>
          </p:childTnLst>
        </p:cTn>
      </p:par>
    </p:tnLst>
  </p:timing>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111" name="TextShape 1"/>
          <p:cNvSpPr txBox="1"/>
          <p:nvPr/>
        </p:nvSpPr>
        <p:spPr>
          <a:xfrm>
            <a:off x="1763640" y="189720"/>
            <a:ext cx="6840360" cy="881640"/>
          </a:xfrm>
          <a:prstGeom prst="rect">
            <a:avLst/>
          </a:prstGeom>
          <a:noFill/>
          <a:ln>
            <a:noFill/>
          </a:ln>
        </p:spPr>
        <p:txBody>
          <a:bodyPr/>
          <a:p>
            <a:pPr>
              <a:lnSpc>
                <a:spcPct val="100000"/>
              </a:lnSpc>
            </a:pPr>
            <a:r>
              <a:rPr lang="it-IT" sz="2200" spc="-1" strike="noStrike">
                <a:solidFill>
                  <a:srgbClr val="0070c0"/>
                </a:solidFill>
                <a:uFill>
                  <a:solidFill>
                    <a:srgbClr val="ffffff"/>
                  </a:solidFill>
                </a:uFill>
                <a:latin typeface="Trebuchet MS"/>
              </a:rPr>
              <a:t>COMITATO QUARTIERE ANNUNZIATA - GIULIANOVA</a:t>
            </a:r>
            <a:endParaRPr/>
          </a:p>
        </p:txBody>
      </p:sp>
      <p:pic>
        <p:nvPicPr>
          <p:cNvPr id="112" name="Picture 2" descr=""/>
          <p:cNvPicPr/>
          <p:nvPr/>
        </p:nvPicPr>
        <p:blipFill>
          <a:blip r:embed="rId1"/>
          <a:stretch/>
        </p:blipFill>
        <p:spPr>
          <a:xfrm>
            <a:off x="280080" y="188640"/>
            <a:ext cx="668160" cy="935640"/>
          </a:xfrm>
          <a:prstGeom prst="rect">
            <a:avLst/>
          </a:prstGeom>
          <a:ln>
            <a:noFill/>
          </a:ln>
        </p:spPr>
      </p:pic>
      <p:sp>
        <p:nvSpPr>
          <p:cNvPr id="113" name="CustomShape 2"/>
          <p:cNvSpPr/>
          <p:nvPr/>
        </p:nvSpPr>
        <p:spPr>
          <a:xfrm>
            <a:off x="948600" y="3141000"/>
            <a:ext cx="7367400" cy="3096000"/>
          </a:xfrm>
          <a:prstGeom prst="rect">
            <a:avLst/>
          </a:prstGeom>
          <a:noFill/>
          <a:ln>
            <a:noFill/>
          </a:ln>
        </p:spPr>
        <p:style>
          <a:lnRef idx="0"/>
          <a:fillRef idx="0"/>
          <a:effectRef idx="0"/>
          <a:fontRef idx="minor"/>
        </p:style>
        <p:txBody>
          <a:bodyPr/>
          <a:p>
            <a:pPr algn="just">
              <a:lnSpc>
                <a:spcPct val="150000"/>
              </a:lnSpc>
            </a:pPr>
            <a:r>
              <a:rPr lang="it-IT" sz="2000" spc="-1" strike="noStrike">
                <a:solidFill>
                  <a:srgbClr val="212745"/>
                </a:solidFill>
                <a:uFill>
                  <a:solidFill>
                    <a:srgbClr val="ffffff"/>
                  </a:solidFill>
                </a:uFill>
                <a:latin typeface="Trebuchet MS"/>
              </a:rPr>
              <a:t>AL MOMENTO SONO STATE RISCONTRATE SITUAZIONI (ANCHE GRAVI) CHE OSTANO LA SICUREZZA DEI CITTADINI ED IN PARTICOLAR MODO QUELLO DEI PIU’ INDIFESI.</a:t>
            </a:r>
            <a:endParaRPr/>
          </a:p>
          <a:p>
            <a:pPr algn="just">
              <a:lnSpc>
                <a:spcPct val="150000"/>
              </a:lnSpc>
            </a:pPr>
            <a:r>
              <a:rPr lang="it-IT" sz="2000" spc="-1" strike="noStrike">
                <a:solidFill>
                  <a:srgbClr val="212745"/>
                </a:solidFill>
                <a:uFill>
                  <a:solidFill>
                    <a:srgbClr val="ffffff"/>
                  </a:solidFill>
                </a:uFill>
                <a:latin typeface="Trebuchet MS"/>
              </a:rPr>
              <a:t>NELLE ULTIME SETTIMANE SONO STATE RISCONTRATE E SEGNALATE DIVERSE SITUAZIONI «A RISCHIO ANCHE GRAVE» CHE INTERESSANO QUESTO TAVOLO DI LAVORO. ALCUNI ESEMPI:</a:t>
            </a:r>
            <a:endParaRPr/>
          </a:p>
        </p:txBody>
      </p:sp>
      <p:sp>
        <p:nvSpPr>
          <p:cNvPr id="114" name="TextShape 3"/>
          <p:cNvSpPr txBox="1"/>
          <p:nvPr/>
        </p:nvSpPr>
        <p:spPr>
          <a:xfrm>
            <a:off x="1835640" y="656640"/>
            <a:ext cx="5976360" cy="647640"/>
          </a:xfrm>
          <a:prstGeom prst="rect">
            <a:avLst/>
          </a:prstGeom>
          <a:noFill/>
          <a:ln>
            <a:noFill/>
          </a:ln>
        </p:spPr>
        <p:txBody>
          <a:bodyPr/>
          <a:p>
            <a:pPr marL="182880" algn="ctr">
              <a:lnSpc>
                <a:spcPct val="100000"/>
              </a:lnSpc>
            </a:pPr>
            <a:r>
              <a:rPr b="1" lang="it-IT" sz="2000" spc="-1" strike="noStrike">
                <a:solidFill>
                  <a:srgbClr val="000000"/>
                </a:solidFill>
                <a:uFill>
                  <a:solidFill>
                    <a:srgbClr val="ffffff"/>
                  </a:solidFill>
                </a:uFill>
                <a:latin typeface="Trebuchet MS"/>
              </a:rPr>
              <a:t>AMBIENTE &amp; SICUREZZA</a:t>
            </a:r>
            <a:endParaRPr/>
          </a:p>
        </p:txBody>
      </p:sp>
      <p:pic>
        <p:nvPicPr>
          <p:cNvPr id="115" name="Picture 2" descr=""/>
          <p:cNvPicPr/>
          <p:nvPr/>
        </p:nvPicPr>
        <p:blipFill>
          <a:blip r:embed="rId2"/>
          <a:stretch/>
        </p:blipFill>
        <p:spPr>
          <a:xfrm>
            <a:off x="5148000" y="1412640"/>
            <a:ext cx="2508840" cy="1567800"/>
          </a:xfrm>
          <a:prstGeom prst="rect">
            <a:avLst/>
          </a:prstGeom>
          <a:ln>
            <a:noFill/>
          </a:ln>
        </p:spPr>
      </p:pic>
      <p:sp>
        <p:nvSpPr>
          <p:cNvPr id="116" name="CustomShape 4"/>
          <p:cNvSpPr/>
          <p:nvPr/>
        </p:nvSpPr>
        <p:spPr>
          <a:xfrm>
            <a:off x="251640" y="1268640"/>
            <a:ext cx="3672000" cy="2036160"/>
          </a:xfrm>
          <a:prstGeom prst="irregularSeal1">
            <a:avLst/>
          </a:prstGeom>
          <a:solidFill>
            <a:srgbClr val="ff0000"/>
          </a:solidFill>
          <a:ln>
            <a:solidFill>
              <a:srgbClr val="1e2e68"/>
            </a:solidFill>
            <a:round/>
          </a:ln>
        </p:spPr>
        <p:style>
          <a:lnRef idx="2">
            <a:schemeClr val="accent1">
              <a:shade val="50000"/>
            </a:schemeClr>
          </a:lnRef>
          <a:fillRef idx="1">
            <a:schemeClr val="accent1"/>
          </a:fillRef>
          <a:effectRef idx="0">
            <a:schemeClr val="accent1"/>
          </a:effectRef>
          <a:fontRef idx="minor"/>
        </p:style>
      </p:sp>
      <p:sp>
        <p:nvSpPr>
          <p:cNvPr id="117" name="CustomShape 5"/>
          <p:cNvSpPr/>
          <p:nvPr/>
        </p:nvSpPr>
        <p:spPr>
          <a:xfrm>
            <a:off x="619920" y="2012400"/>
            <a:ext cx="2720160" cy="364680"/>
          </a:xfrm>
          <a:prstGeom prst="rect">
            <a:avLst/>
          </a:prstGeom>
          <a:noFill/>
          <a:ln>
            <a:noFill/>
          </a:ln>
        </p:spPr>
        <p:style>
          <a:lnRef idx="0"/>
          <a:fillRef idx="0"/>
          <a:effectRef idx="0"/>
          <a:fontRef idx="minor"/>
        </p:style>
        <p:txBody>
          <a:bodyPr wrap="none" lIns="90000" rIns="90000" tIns="45000" bIns="45000"/>
          <a:p>
            <a:pPr>
              <a:lnSpc>
                <a:spcPct val="100000"/>
              </a:lnSpc>
            </a:pPr>
            <a:r>
              <a:rPr lang="it-IT" sz="1800" spc="-1" strike="noStrike">
                <a:solidFill>
                  <a:srgbClr val="000000"/>
                </a:solidFill>
                <a:uFill>
                  <a:solidFill>
                    <a:srgbClr val="ffffff"/>
                  </a:solidFill>
                </a:uFill>
                <a:latin typeface="Trebuchet MS"/>
              </a:rPr>
              <a:t>ESEMPIO DI APPROCCIO!!</a:t>
            </a:r>
            <a:endParaRPr/>
          </a:p>
        </p:txBody>
      </p:sp>
    </p:spTree>
  </p:cSld>
  <p:timing>
    <p:tnLst>
      <p:par>
        <p:cTn id="17" dur="indefinite" restart="never" nodeType="tmRoot">
          <p:childTnLst>
            <p:seq>
              <p:cTn id="18" nodeType="mainSeq"/>
              <p:prevCondLst>
                <p:cond delay="0" evt="onPrev">
                  <p:tgtEl>
                    <p:sldTgt/>
                  </p:tgtEl>
                </p:cond>
              </p:prevCondLst>
              <p:nextCondLst>
                <p:cond delay="0" evt="onNext">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Slipstream</Template>
  <TotalTime>2103</TotalTime>
  <Application>LibreOffice/5.0.3.2$Windows_x86 LibreOffice_project/e5f16313668ac592c1bfb310f4390624e3dbfb75</Application>
  <Paragraphs>267</Paragraphs>
  <Company>HP</Company>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2016-10-05T11:50:23Z</dcterms:created>
  <dc:creator>Gianni Caprioni</dc:creator>
  <dc:language>it-IT</dc:language>
  <cp:lastModifiedBy>Gianni Caprioni</cp:lastModifiedBy>
  <cp:lastPrinted>2016-10-24T14:36:30Z</cp:lastPrinted>
  <dcterms:modified xsi:type="dcterms:W3CDTF">2016-10-25T15:23:58Z</dcterms:modified>
  <cp:revision>170</cp:revision>
  <dc:title>COMITATO QUARTIERE ANNUNZIATA</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14.0000</vt:lpwstr>
  </property>
  <property fmtid="{D5CDD505-2E9C-101B-9397-08002B2CF9AE}" pid="3" name="Company">
    <vt:lpwstr>HP</vt:lpwstr>
  </property>
  <property fmtid="{D5CDD505-2E9C-101B-9397-08002B2CF9AE}" pid="4" name="HiddenSlides">
    <vt:i4>0</vt:i4>
  </property>
  <property fmtid="{D5CDD505-2E9C-101B-9397-08002B2CF9AE}" pid="5" name="HyperlinksChanged">
    <vt:bool>0</vt:bool>
  </property>
  <property fmtid="{D5CDD505-2E9C-101B-9397-08002B2CF9AE}" pid="6" name="LinksUpToDate">
    <vt:bool>0</vt:bool>
  </property>
  <property fmtid="{D5CDD505-2E9C-101B-9397-08002B2CF9AE}" pid="7" name="MMClips">
    <vt:i4>0</vt:i4>
  </property>
  <property fmtid="{D5CDD505-2E9C-101B-9397-08002B2CF9AE}" pid="8" name="Notes">
    <vt:i4>31</vt:i4>
  </property>
  <property fmtid="{D5CDD505-2E9C-101B-9397-08002B2CF9AE}" pid="9" name="PresentationFormat">
    <vt:lpwstr>Presentazione su schermo (4:3)</vt:lpwstr>
  </property>
  <property fmtid="{D5CDD505-2E9C-101B-9397-08002B2CF9AE}" pid="10" name="ScaleCrop">
    <vt:bool>0</vt:bool>
  </property>
  <property fmtid="{D5CDD505-2E9C-101B-9397-08002B2CF9AE}" pid="11" name="ShareDoc">
    <vt:bool>0</vt:bool>
  </property>
  <property fmtid="{D5CDD505-2E9C-101B-9397-08002B2CF9AE}" pid="12" name="Slides">
    <vt:i4>31</vt:i4>
  </property>
</Properties>
</file>